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3143885" y="2853055"/>
            <a:ext cx="6261100" cy="1499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2860" y="2890520"/>
            <a:ext cx="4483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825" y="2863850"/>
            <a:ext cx="36512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1275" y="2863215"/>
            <a:ext cx="27178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455" y="2943225"/>
            <a:ext cx="40005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7531" y="2938148"/>
            <a:ext cx="228513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93755" y="2889885"/>
            <a:ext cx="40195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3814269"/>
            <a:ext cx="3713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8564" y="3814269"/>
            <a:ext cx="409420" cy="2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5894" y="3814269"/>
            <a:ext cx="390377" cy="2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1838" y="3814269"/>
            <a:ext cx="399899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998" y="2420627"/>
            <a:ext cx="1323476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00203" y="2420627"/>
            <a:ext cx="1323476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2318" y="2420627"/>
            <a:ext cx="1323476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72633" y="2420627"/>
            <a:ext cx="1323476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79650" y="2890520"/>
            <a:ext cx="3429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12125" y="2880995"/>
            <a:ext cx="3937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775460" y="289052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676140" y="289052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693660" y="291655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560685" y="288480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2120690"/>
            <a:ext cx="1466297" cy="2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246" y="2139768"/>
            <a:ext cx="1637682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2817055"/>
            <a:ext cx="1075919" cy="2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2845673"/>
            <a:ext cx="1256827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0025" y="3522960"/>
            <a:ext cx="29516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9193" y="3532499"/>
            <a:ext cx="723627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921" y="3522960"/>
            <a:ext cx="304685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52997" y="3532499"/>
            <a:ext cx="714105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4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588261" y="2987819"/>
            <a:ext cx="209471" cy="22881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7205894" y="2978285"/>
            <a:ext cx="380856" cy="22881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083375" y="3731484"/>
            <a:ext cx="371335" cy="22881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625088" y="3731484"/>
            <a:ext cx="371335" cy="228819"/>
          </a:xfrm>
          <a:prstGeom prst="rect">
            <a:avLst/>
          </a:prstGeom>
          <a:solidFill>
            <a:srgbClr val="FEEBDF"/>
          </a:solidFill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7002" y="4475149"/>
            <a:ext cx="2361309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8992" y="4494217"/>
            <a:ext cx="218040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5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87959" y="3948646"/>
            <a:ext cx="1475818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670" y="3967700"/>
            <a:ext cx="1466297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6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3081827"/>
            <a:ext cx="380856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3100882"/>
            <a:ext cx="228513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748" y="3138991"/>
            <a:ext cx="228513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