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140"/>
            <a:ext cx="11340000" cy="117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721417"/>
            <a:ext cx="1923324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2740492"/>
            <a:ext cx="1628161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331829"/>
            <a:ext cx="3322972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1490"/>
            <a:ext cx="11340000" cy="18415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78965" y="4196715"/>
            <a:ext cx="974471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60" y="4841240"/>
            <a:ext cx="10749915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2091571"/>
            <a:ext cx="390377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91571"/>
            <a:ext cx="218992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2091571"/>
            <a:ext cx="22851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091571"/>
            <a:ext cx="199949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720798"/>
            <a:ext cx="399899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730332"/>
            <a:ext cx="218992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2730332"/>
            <a:ext cx="228513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2720798"/>
            <a:ext cx="22851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349980"/>
            <a:ext cx="11340000" cy="2007247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127760" y="422084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151630" y="422084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31990" y="422084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869805" y="4220845"/>
            <a:ext cx="31686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27760" y="486918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51630" y="486918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38950" y="4879975"/>
            <a:ext cx="336550" cy="332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64725" y="4869180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015779"/>
            <a:ext cx="399899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3274994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6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1395672"/>
            <a:ext cx="390377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3293610"/>
            <a:ext cx="390377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3454250"/>
            <a:ext cx="228513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3454250"/>
            <a:ext cx="218992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3454250"/>
            <a:ext cx="390377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78" y="3454250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3454250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511" y="3454250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0403" y="4188135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2065" y="4178604"/>
            <a:ext cx="218992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7556" y="4178604"/>
            <a:ext cx="228513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1007" y="4178604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62670" y="4178604"/>
            <a:ext cx="21899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8161" y="4178604"/>
            <a:ext cx="228514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40403" y="4912490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2065" y="4912490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87556" y="4912490"/>
            <a:ext cx="22851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01007" y="4902959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62670" y="4902959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57682" y="4902959"/>
            <a:ext cx="21899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31820" y="5400040"/>
            <a:ext cx="166497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10327" y="5532004"/>
            <a:ext cx="1418690" cy="2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bldLvl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635" y="2330450"/>
            <a:ext cx="3937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2367950"/>
            <a:ext cx="218992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2367950"/>
            <a:ext cx="22851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085" y="2329818"/>
            <a:ext cx="399899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635" y="4112260"/>
            <a:ext cx="37465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7581" y="4141073"/>
            <a:ext cx="218992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3073" y="4141073"/>
            <a:ext cx="228513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7607" y="4112475"/>
            <a:ext cx="390377" cy="30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9605" y="2329815"/>
            <a:ext cx="317500" cy="327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92300" y="4112260"/>
            <a:ext cx="277495" cy="308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bldLvl="0" animBg="1"/>
      <p:bldP spid="2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4037346"/>
            <a:ext cx="1904282" cy="26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4647699"/>
            <a:ext cx="2542216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757863"/>
            <a:ext cx="1152090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2729282"/>
            <a:ext cx="1923324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319962"/>
            <a:ext cx="3351536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3948751"/>
            <a:ext cx="2351788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2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2120074"/>
            <a:ext cx="228513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120074"/>
            <a:ext cx="380856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2777830"/>
            <a:ext cx="218992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2777830"/>
            <a:ext cx="218992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