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88540"/>
            <a:ext cx="11340000" cy="3164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96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1772920"/>
            <a:ext cx="1771650" cy="1819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010" y="1734820"/>
            <a:ext cx="2057400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82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3429000"/>
            <a:ext cx="2171700" cy="685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3429000"/>
            <a:ext cx="2171700" cy="685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3429000"/>
            <a:ext cx="2171700" cy="6858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5725" y="3429000"/>
            <a:ext cx="21717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0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4367117"/>
            <a:ext cx="580806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73400" y="4367117"/>
            <a:ext cx="580806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39395" y="4357592"/>
            <a:ext cx="218992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05390" y="4367117"/>
            <a:ext cx="409420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484630"/>
            <a:ext cx="9917430" cy="294386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005455" y="3044825"/>
            <a:ext cx="1938655" cy="815975"/>
          </a:xfrm>
          <a:prstGeom prst="line">
            <a:avLst/>
          </a:prstGeom>
          <a:ln>
            <a:solidFill>
              <a:srgbClr val="5BC2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072130" y="3044825"/>
            <a:ext cx="1944370" cy="815975"/>
          </a:xfrm>
          <a:prstGeom prst="line">
            <a:avLst/>
          </a:prstGeom>
          <a:ln>
            <a:solidFill>
              <a:srgbClr val="5BC2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181850" y="3140710"/>
            <a:ext cx="1938655" cy="815975"/>
          </a:xfrm>
          <a:prstGeom prst="line">
            <a:avLst/>
          </a:prstGeom>
          <a:ln>
            <a:solidFill>
              <a:srgbClr val="5BC2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248525" y="3140710"/>
            <a:ext cx="1944370" cy="815975"/>
          </a:xfrm>
          <a:prstGeom prst="line">
            <a:avLst/>
          </a:prstGeom>
          <a:ln>
            <a:solidFill>
              <a:srgbClr val="5BC2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2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6952" y="1414775"/>
            <a:ext cx="561763" cy="2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6146" y="1414775"/>
            <a:ext cx="571284" cy="2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48110" y="1414775"/>
            <a:ext cx="409420" cy="2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