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E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24530"/>
            <a:ext cx="11340000" cy="1184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6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2064115"/>
            <a:ext cx="228513" cy="24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904" y="2064115"/>
            <a:ext cx="228513" cy="24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6297" y="2073662"/>
            <a:ext cx="228513" cy="23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2216675" y="3391116"/>
            <a:ext cx="228513" cy="248215"/>
          </a:xfrm>
          <a:prstGeom prst="rect">
            <a:avLst/>
          </a:prstGeom>
          <a:solidFill>
            <a:srgbClr val="FFFEF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4016221" y="3391116"/>
            <a:ext cx="218992" cy="248215"/>
          </a:xfrm>
          <a:prstGeom prst="rect">
            <a:avLst/>
          </a:prstGeom>
          <a:solidFill>
            <a:srgbClr val="FFFEF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5806246" y="3391116"/>
            <a:ext cx="228513" cy="248215"/>
          </a:xfrm>
          <a:prstGeom prst="rect">
            <a:avLst/>
          </a:prstGeom>
          <a:solidFill>
            <a:srgbClr val="FFFEF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white">
          <a:xfrm>
            <a:off x="7605793" y="3391116"/>
            <a:ext cx="228513" cy="248215"/>
          </a:xfrm>
          <a:prstGeom prst="rect">
            <a:avLst/>
          </a:prstGeom>
          <a:solidFill>
            <a:srgbClr val="FFFEF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9395818" y="3391116"/>
            <a:ext cx="228513" cy="238669"/>
          </a:xfrm>
          <a:prstGeom prst="rect">
            <a:avLst/>
          </a:prstGeom>
          <a:solidFill>
            <a:srgbClr val="FFFEF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 bwMode="white">
          <a:xfrm>
            <a:off x="11195365" y="3391116"/>
            <a:ext cx="218992" cy="248215"/>
          </a:xfrm>
          <a:prstGeom prst="rect">
            <a:avLst/>
          </a:prstGeom>
          <a:solidFill>
            <a:srgbClr val="FFFEF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8362" y="4040296"/>
            <a:ext cx="875969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06952" y="4040296"/>
            <a:ext cx="875969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44584" y="4040296"/>
            <a:ext cx="856926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44130" y="4040296"/>
            <a:ext cx="875969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62720" y="4040296"/>
            <a:ext cx="875969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281309" y="4040296"/>
            <a:ext cx="875969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585" y="2720975"/>
            <a:ext cx="41021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8060" y="2739805"/>
            <a:ext cx="218992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3551" y="2749338"/>
            <a:ext cx="218992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78085" y="2720738"/>
            <a:ext cx="380856" cy="2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8585" y="4108450"/>
            <a:ext cx="400685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88060" y="4131676"/>
            <a:ext cx="228513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73551" y="4131676"/>
            <a:ext cx="228513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07790" y="3811270"/>
            <a:ext cx="65151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607915"/>
            <a:ext cx="11340000" cy="170575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330757" y="5398850"/>
            <a:ext cx="1923324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49245" y="5370262"/>
            <a:ext cx="1913803" cy="28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9799" y="5922965"/>
            <a:ext cx="2856423" cy="30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880235" y="2708910"/>
            <a:ext cx="289560" cy="3117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880235" y="4077335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07820"/>
            <a:ext cx="11340000" cy="4242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2972" y="3901082"/>
            <a:ext cx="752191" cy="34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1108" y="4530330"/>
            <a:ext cx="1980453" cy="30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5667" y="5140509"/>
            <a:ext cx="2151838" cy="30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9319" y="5130975"/>
            <a:ext cx="2475566" cy="31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8450"/>
            <a:ext cx="11340000" cy="30638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0826" y="3454178"/>
            <a:ext cx="1923324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970" y="3942080"/>
            <a:ext cx="589407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