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916785"/>
            <a:ext cx="11340000" cy="31507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2110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78639" y="3387600"/>
            <a:ext cx="1094962" cy="30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5516" y="3387600"/>
            <a:ext cx="695062" cy="324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9692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255012" y="3962861"/>
            <a:ext cx="2466045" cy="295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595"/>
          <a:stretch>
            <a:fillRect/>
          </a:stretch>
        </p:blipFill>
        <p:spPr>
          <a:xfrm>
            <a:off x="191770" y="1412875"/>
            <a:ext cx="11339830" cy="12239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715" y="2780665"/>
            <a:ext cx="10316845" cy="250952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3288030" y="3644265"/>
            <a:ext cx="3023870" cy="720090"/>
          </a:xfrm>
          <a:prstGeom prst="line">
            <a:avLst/>
          </a:prstGeom>
          <a:ln>
            <a:solidFill>
              <a:srgbClr val="5BC2E8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808345" y="3572510"/>
            <a:ext cx="3599815" cy="791845"/>
          </a:xfrm>
          <a:prstGeom prst="line">
            <a:avLst/>
          </a:prstGeom>
          <a:ln>
            <a:solidFill>
              <a:srgbClr val="5BC2E8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2207895" y="3572510"/>
            <a:ext cx="6120130" cy="791845"/>
          </a:xfrm>
          <a:prstGeom prst="line">
            <a:avLst/>
          </a:prstGeom>
          <a:ln>
            <a:solidFill>
              <a:srgbClr val="5BC2E8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8450"/>
            <a:ext cx="11340000" cy="30149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5591" y="2690054"/>
            <a:ext cx="5065390" cy="29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07845" y="3244850"/>
            <a:ext cx="9730740" cy="332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4156" y="3873134"/>
            <a:ext cx="2028060" cy="276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83123" y="3863593"/>
            <a:ext cx="5827103" cy="29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1788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07940" y="2031365"/>
            <a:ext cx="384175" cy="237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09635" y="1988185"/>
            <a:ext cx="466725" cy="30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2024-11-22T16:20:27Z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