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7" r:id="rId4"/>
    <p:sldId id="336" r:id="rId5"/>
    <p:sldId id="335" r:id="rId6"/>
    <p:sldId id="334" r:id="rId7"/>
    <p:sldId id="332" r:id="rId8"/>
    <p:sldId id="330" r:id="rId9"/>
    <p:sldId id="328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8540"/>
            <a:ext cx="11340000" cy="340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2386459"/>
            <a:ext cx="809319" cy="2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6498" y="2986746"/>
            <a:ext cx="2218488" cy="36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0554" y="4387415"/>
            <a:ext cx="809319" cy="2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49118" y="5006758"/>
            <a:ext cx="2646952" cy="32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1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1424329"/>
            <a:ext cx="238035" cy="2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1424329"/>
            <a:ext cx="247556" cy="2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5843" y="1424329"/>
            <a:ext cx="238035" cy="2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2846" y="1424329"/>
            <a:ext cx="257078" cy="2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2141" y="4486512"/>
            <a:ext cx="780755" cy="3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8564" y="4486512"/>
            <a:ext cx="771234" cy="3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4408" y="4486512"/>
            <a:ext cx="361813" cy="31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81309" y="4486512"/>
            <a:ext cx="361813" cy="31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1536" y="2072805"/>
            <a:ext cx="238035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969" y="2654570"/>
            <a:ext cx="418942" cy="36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012" y="2683182"/>
            <a:ext cx="1485341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3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1434084"/>
            <a:ext cx="809318" cy="27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8387" y="2064337"/>
            <a:ext cx="809319" cy="27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86" y="2064337"/>
            <a:ext cx="2694559" cy="30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9521" y="2704139"/>
            <a:ext cx="428463" cy="26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9798" y="3334392"/>
            <a:ext cx="380856" cy="26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18305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843576" y="4484743"/>
            <a:ext cx="799797" cy="3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87909" y="5113983"/>
            <a:ext cx="790277" cy="3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2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1997950"/>
            <a:ext cx="418942" cy="35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11550"/>
            <a:ext cx="11340000" cy="25385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089" y="3373788"/>
            <a:ext cx="418942" cy="36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1386725"/>
            <a:ext cx="418942" cy="36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5869" y="1386725"/>
            <a:ext cx="418942" cy="36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636240"/>
            <a:ext cx="11340000" cy="18967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15386" y="2807802"/>
            <a:ext cx="428463" cy="3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8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5" y="1367009"/>
            <a:ext cx="418942" cy="3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11905"/>
            <a:ext cx="11340000" cy="1905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7153" y="4312152"/>
            <a:ext cx="418942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656026"/>
            <a:ext cx="418942" cy="36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53840"/>
            <a:ext cx="11340000" cy="12577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86297" y="3925352"/>
            <a:ext cx="418942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