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1203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2054559"/>
            <a:ext cx="399899" cy="34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35475"/>
            <a:ext cx="11340000" cy="13580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8263" y="4326754"/>
            <a:ext cx="390377" cy="33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1405190"/>
            <a:ext cx="390377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425185"/>
            <a:ext cx="218992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415651"/>
            <a:ext cx="38085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2425185"/>
            <a:ext cx="199949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2795" y="2425185"/>
            <a:ext cx="38085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8110" y="3283174"/>
            <a:ext cx="39989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997" y="3283174"/>
            <a:ext cx="228513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670" y="3283174"/>
            <a:ext cx="218992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445" y="3292707"/>
            <a:ext cx="218992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591" y="4188830"/>
            <a:ext cx="2837380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1424037"/>
            <a:ext cx="752191" cy="33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71315"/>
            <a:ext cx="11340000" cy="2593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6074256"/>
            <a:ext cx="10302165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