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43" r:id="rId4"/>
    <p:sldId id="341" r:id="rId5"/>
    <p:sldId id="340" r:id="rId6"/>
    <p:sldId id="338" r:id="rId7"/>
    <p:sldId id="337" r:id="rId8"/>
    <p:sldId id="335" r:id="rId9"/>
    <p:sldId id="333" r:id="rId10"/>
    <p:sldId id="332" r:id="rId11"/>
    <p:sldId id="331" r:id="rId12"/>
    <p:sldId id="329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2567940" y="2700020"/>
            <a:ext cx="7096760" cy="1457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3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2721921"/>
            <a:ext cx="2294659" cy="35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4534" y="3456571"/>
            <a:ext cx="2247052" cy="32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4162598"/>
            <a:ext cx="2627909" cy="33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3459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81" y="2898161"/>
            <a:ext cx="4132292" cy="37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8330" y="2898161"/>
            <a:ext cx="5903274" cy="36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002" y="3612947"/>
            <a:ext cx="10292644" cy="37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195" y="4327525"/>
            <a:ext cx="129857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5505" y="4266565"/>
            <a:ext cx="443547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0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2853473"/>
            <a:ext cx="2275617" cy="3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914" y="2872531"/>
            <a:ext cx="1951889" cy="28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045" y="3558540"/>
            <a:ext cx="388366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7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7178" y="2586605"/>
            <a:ext cx="266599" cy="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8614" y="2491318"/>
            <a:ext cx="847405" cy="1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727" y="2586605"/>
            <a:ext cx="257078" cy="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7682" y="2586605"/>
            <a:ext cx="257078" cy="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14710" y="2586605"/>
            <a:ext cx="257078" cy="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19596" y="2491318"/>
            <a:ext cx="1304432" cy="11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71738" y="2586605"/>
            <a:ext cx="247557" cy="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62972" y="2729535"/>
            <a:ext cx="856926" cy="15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33954" y="2729535"/>
            <a:ext cx="1304433" cy="15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1335" y="2843880"/>
            <a:ext cx="2256574" cy="29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30478" y="2843880"/>
            <a:ext cx="2247052" cy="29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2770" y="3558533"/>
            <a:ext cx="818841" cy="28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1335" y="4235071"/>
            <a:ext cx="3437229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16120" y="4235071"/>
            <a:ext cx="6626901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1813" y="4959253"/>
            <a:ext cx="10283123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1813" y="5673906"/>
            <a:ext cx="1704332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3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3299" y="2158881"/>
            <a:ext cx="2380352" cy="35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9823" y="2197039"/>
            <a:ext cx="238035" cy="26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4382" y="2197039"/>
            <a:ext cx="437984" cy="27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7632" y="2979287"/>
            <a:ext cx="257078" cy="26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3476" y="2979287"/>
            <a:ext cx="238035" cy="26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6775" y="3761534"/>
            <a:ext cx="257078" cy="27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87204" y="3761534"/>
            <a:ext cx="428463" cy="27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05541" y="3761534"/>
            <a:ext cx="257078" cy="27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21315" y="3634105"/>
            <a:ext cx="47434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220565"/>
            <a:ext cx="11340000" cy="242342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056765" y="4336415"/>
            <a:ext cx="60896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71185" y="4441825"/>
            <a:ext cx="7232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72220" y="4474845"/>
            <a:ext cx="66230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54434" y="5298701"/>
            <a:ext cx="390377" cy="26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96197" y="5308242"/>
            <a:ext cx="1114005" cy="26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024056" y="5317783"/>
            <a:ext cx="399899" cy="22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73860" y="6049645"/>
            <a:ext cx="73469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196197" y="6090606"/>
            <a:ext cx="1104483" cy="26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024056" y="6109688"/>
            <a:ext cx="352292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75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6423" y="2654706"/>
            <a:ext cx="257078" cy="26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856" y="3608511"/>
            <a:ext cx="257078" cy="26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6952" y="4476473"/>
            <a:ext cx="399899" cy="27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3627" y="4476473"/>
            <a:ext cx="247556" cy="27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8438" y="4476473"/>
            <a:ext cx="257078" cy="27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4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2272972"/>
            <a:ext cx="257078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818" y="2272972"/>
            <a:ext cx="238035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6775" y="2282508"/>
            <a:ext cx="238035" cy="26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3576" y="3054933"/>
            <a:ext cx="428463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4105" y="3054933"/>
            <a:ext cx="247556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34105" y="3054933"/>
            <a:ext cx="437984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98265"/>
            <a:ext cx="11340000" cy="2719873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1805305" y="4725035"/>
            <a:ext cx="427990" cy="4108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697095" y="4725035"/>
            <a:ext cx="404495" cy="4108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443470" y="4725035"/>
            <a:ext cx="376555" cy="4108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835785" y="5602605"/>
            <a:ext cx="369570" cy="3975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512310" y="5602605"/>
            <a:ext cx="427990" cy="4108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637780" y="5602605"/>
            <a:ext cx="358775" cy="4108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0" grpId="1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4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1615477"/>
            <a:ext cx="238035" cy="26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2627588"/>
            <a:ext cx="247556" cy="26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5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4307" y="2138837"/>
            <a:ext cx="418942" cy="362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220565"/>
            <a:ext cx="11340000" cy="1701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05467" y="4469025"/>
            <a:ext cx="418942" cy="36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672" y="1472460"/>
            <a:ext cx="418942" cy="36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24530"/>
            <a:ext cx="11340000" cy="25529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38862" y="4029533"/>
            <a:ext cx="418942" cy="36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8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1057" y="1490838"/>
            <a:ext cx="418942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2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632" y="2349747"/>
            <a:ext cx="247556" cy="27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969" y="2349747"/>
            <a:ext cx="257078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3350" y="2349747"/>
            <a:ext cx="238035" cy="27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81209" y="2349747"/>
            <a:ext cx="238035" cy="27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97632" y="3208369"/>
            <a:ext cx="238035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5491" y="3208369"/>
            <a:ext cx="238035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81964" y="3208369"/>
            <a:ext cx="171385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81209" y="3208369"/>
            <a:ext cx="238035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88110" y="4057450"/>
            <a:ext cx="257078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15969" y="4057450"/>
            <a:ext cx="238035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43828" y="4057450"/>
            <a:ext cx="257078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81209" y="4057450"/>
            <a:ext cx="238035" cy="27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88110" y="4916071"/>
            <a:ext cx="238035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25491" y="4906531"/>
            <a:ext cx="238035" cy="27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853350" y="4906531"/>
            <a:ext cx="238035" cy="27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81209" y="4906531"/>
            <a:ext cx="238035" cy="27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