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3215640" y="2853055"/>
            <a:ext cx="5934075" cy="1564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2185946"/>
            <a:ext cx="771234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2928836"/>
            <a:ext cx="76171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3671725"/>
            <a:ext cx="590327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2569564"/>
            <a:ext cx="1999496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3304376"/>
            <a:ext cx="580806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644620"/>
            <a:ext cx="11340000" cy="2235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15945" y="3978975"/>
            <a:ext cx="752191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784" y="3978975"/>
            <a:ext cx="742670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570" y="5459693"/>
            <a:ext cx="580806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7860" y="5459693"/>
            <a:ext cx="580806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2671" y="5459693"/>
            <a:ext cx="580806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7961" y="5459693"/>
            <a:ext cx="580806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2293" y="5459693"/>
            <a:ext cx="742670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28490" y="5459693"/>
            <a:ext cx="742671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3006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9718" y="3524805"/>
            <a:ext cx="523677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2716" y="3524805"/>
            <a:ext cx="685541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0927" y="3524805"/>
            <a:ext cx="685541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5310" y="3524805"/>
            <a:ext cx="523678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788765"/>
            <a:ext cx="11340000" cy="31263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29651" y="5656925"/>
            <a:ext cx="276120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2850" y="5656925"/>
            <a:ext cx="295163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65" y="4580890"/>
            <a:ext cx="3126105" cy="82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4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319012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2319012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