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18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3359785" y="2564765"/>
            <a:ext cx="5600700" cy="15760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6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2769567"/>
            <a:ext cx="1751939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418323"/>
            <a:ext cx="1123526" cy="2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4028918"/>
            <a:ext cx="1094962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4649053"/>
            <a:ext cx="4113249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5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2176237"/>
            <a:ext cx="1437732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2823759"/>
            <a:ext cx="961662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433191"/>
            <a:ext cx="1247304" cy="28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4052146"/>
            <a:ext cx="4275113" cy="30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119836"/>
            <a:ext cx="1913803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2758358"/>
            <a:ext cx="1599596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406410"/>
            <a:ext cx="1123526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4016341"/>
            <a:ext cx="1094962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634" y="4635803"/>
            <a:ext cx="3161108" cy="31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2147679"/>
            <a:ext cx="1913803" cy="24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795207"/>
            <a:ext cx="1275869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3404645"/>
            <a:ext cx="1247304" cy="27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591" y="4033128"/>
            <a:ext cx="3646700" cy="29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7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31700"/>
            <a:ext cx="218992" cy="25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