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 b="63390"/>
          <a:stretch>
            <a:fillRect/>
          </a:stretch>
        </p:blipFill>
        <p:spPr>
          <a:xfrm>
            <a:off x="3863975" y="2853055"/>
            <a:ext cx="4655865" cy="908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2303061"/>
            <a:ext cx="238035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2303061"/>
            <a:ext cx="228513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2303061"/>
            <a:ext cx="228513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697" y="3124293"/>
            <a:ext cx="209471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589" y="3124293"/>
            <a:ext cx="228513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239" y="3124293"/>
            <a:ext cx="228513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6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4911374"/>
            <a:ext cx="780755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5511644"/>
            <a:ext cx="752191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5540228"/>
            <a:ext cx="71410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1453090"/>
            <a:ext cx="238035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1462636"/>
            <a:ext cx="199949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8841" y="1462636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397" y="2092636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8589" y="3352636"/>
            <a:ext cx="799798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546" y="3352636"/>
            <a:ext cx="780755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5" b="40441"/>
          <a:stretch>
            <a:fillRect/>
          </a:stretch>
        </p:blipFill>
        <p:spPr>
          <a:xfrm>
            <a:off x="263525" y="4004945"/>
            <a:ext cx="11339830" cy="144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2025617"/>
            <a:ext cx="5303425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3294845"/>
            <a:ext cx="257078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5" b="40441"/>
          <a:stretch>
            <a:fillRect/>
          </a:stretch>
        </p:blipFill>
        <p:spPr>
          <a:xfrm>
            <a:off x="119380" y="5156835"/>
            <a:ext cx="11339830" cy="144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892181"/>
            <a:ext cx="2856423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503090"/>
            <a:ext cx="137108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056727"/>
            <a:ext cx="3008765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3617458"/>
            <a:ext cx="1713853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3626993"/>
            <a:ext cx="1723376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978221"/>
            <a:ext cx="3008765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3626521"/>
            <a:ext cx="5170125" cy="3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577435"/>
            <a:ext cx="11340000" cy="19759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6281" y="5398344"/>
            <a:ext cx="299924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6281" y="6037889"/>
            <a:ext cx="4341763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128161"/>
            <a:ext cx="3837128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815930"/>
            <a:ext cx="2846901" cy="25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446385"/>
            <a:ext cx="4332241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826" y="3436832"/>
            <a:ext cx="1980453" cy="32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6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520"/>
            <a:ext cx="11340000" cy="2542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022428"/>
            <a:ext cx="1732896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4022428"/>
            <a:ext cx="1713853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697" y="4012904"/>
            <a:ext cx="3351536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79584"/>
            <a:ext cx="2732644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308168"/>
            <a:ext cx="10159345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974848"/>
            <a:ext cx="4789269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4636268"/>
            <a:ext cx="790277" cy="2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4636268"/>
            <a:ext cx="780755" cy="2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5284408"/>
            <a:ext cx="2247052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28" y="5265345"/>
            <a:ext cx="2247052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1462503"/>
            <a:ext cx="714105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1462503"/>
            <a:ext cx="399899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939" y="1462503"/>
            <a:ext cx="571284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7808" y="2120772"/>
            <a:ext cx="390377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309" y="2111232"/>
            <a:ext cx="1152090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188" y="2149393"/>
            <a:ext cx="361813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3123" y="2798122"/>
            <a:ext cx="1123526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02216" y="4171902"/>
            <a:ext cx="1866196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05994" y="4219602"/>
            <a:ext cx="799798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1481381"/>
            <a:ext cx="799798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4987" y="2167731"/>
            <a:ext cx="799798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49425" y="3512820"/>
            <a:ext cx="379095" cy="37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274185" y="3512820"/>
            <a:ext cx="352425" cy="37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72275" y="3512820"/>
            <a:ext cx="371475" cy="3663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264650" y="3528060"/>
            <a:ext cx="405765" cy="3511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12" grpId="1" animBg="1"/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129605"/>
            <a:ext cx="790277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29605"/>
            <a:ext cx="780755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2825492"/>
            <a:ext cx="790277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133" y="2825492"/>
            <a:ext cx="799798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758" y="2825492"/>
            <a:ext cx="799798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1" y="4407919"/>
            <a:ext cx="799798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3727" y="4407919"/>
            <a:ext cx="790277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8690" y="4407919"/>
            <a:ext cx="790277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2169000"/>
            <a:ext cx="40942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3639000"/>
            <a:ext cx="40942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424015"/>
            <a:ext cx="409420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881274"/>
            <a:ext cx="409420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433895"/>
            <a:ext cx="409420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3723661"/>
            <a:ext cx="409420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215754"/>
            <a:ext cx="609370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2215754"/>
            <a:ext cx="799798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2215754"/>
            <a:ext cx="780755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8488" y="2940497"/>
            <a:ext cx="418942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967" y="2940497"/>
            <a:ext cx="780755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2940497"/>
            <a:ext cx="609370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7103" y="3665240"/>
            <a:ext cx="590327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1259" y="3665240"/>
            <a:ext cx="799798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33551" y="3665240"/>
            <a:ext cx="609370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21076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072594" y="5102491"/>
            <a:ext cx="2294659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26297" y="5827289"/>
            <a:ext cx="1361561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72594" y="5827289"/>
            <a:ext cx="3046851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