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8" r:id="rId4"/>
    <p:sldId id="347" r:id="rId5"/>
    <p:sldId id="345" r:id="rId6"/>
    <p:sldId id="343" r:id="rId7"/>
    <p:sldId id="341" r:id="rId8"/>
    <p:sldId id="340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51380"/>
          <a:stretch>
            <a:fillRect/>
          </a:stretch>
        </p:blipFill>
        <p:spPr>
          <a:xfrm>
            <a:off x="3695700" y="2708910"/>
            <a:ext cx="4800010" cy="10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616539"/>
            <a:ext cx="1504382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2587925"/>
            <a:ext cx="1504382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14" y="2616539"/>
            <a:ext cx="1313954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226967"/>
            <a:ext cx="742670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1813" y="3226967"/>
            <a:ext cx="761712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3217429"/>
            <a:ext cx="561763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3064470"/>
            <a:ext cx="371335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3064470"/>
            <a:ext cx="209471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3989474"/>
            <a:ext cx="361813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984" y="3999010"/>
            <a:ext cx="209471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4676075"/>
            <a:ext cx="2294659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4666539"/>
            <a:ext cx="2865944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3643097"/>
            <a:ext cx="409420" cy="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4224061"/>
            <a:ext cx="380856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4233585"/>
            <a:ext cx="409420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526" y="4224061"/>
            <a:ext cx="390377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4056576"/>
            <a:ext cx="914055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4056576"/>
            <a:ext cx="342769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846727"/>
            <a:ext cx="209471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2846727"/>
            <a:ext cx="371335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483" y="3534000"/>
            <a:ext cx="723627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3534000"/>
            <a:ext cx="68554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274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0726" y="1479413"/>
            <a:ext cx="723627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391" y="3216685"/>
            <a:ext cx="2504130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5864" y="3216685"/>
            <a:ext cx="6969673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391" y="3760776"/>
            <a:ext cx="4589319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9750" y="3714750"/>
            <a:ext cx="37979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3225730"/>
            <a:ext cx="1371083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3225730"/>
            <a:ext cx="1380604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3216198"/>
            <a:ext cx="2837380" cy="2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3749992"/>
            <a:ext cx="2208967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4255191"/>
            <a:ext cx="3342015" cy="31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033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0430"/>
            <a:ext cx="11340000" cy="349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597" y="4514975"/>
            <a:ext cx="138060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073" y="4486339"/>
            <a:ext cx="352292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433" y="5087702"/>
            <a:ext cx="1342518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6116" y="5049520"/>
            <a:ext cx="3008765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433" y="5660430"/>
            <a:ext cx="131395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391" y="6214066"/>
            <a:ext cx="217088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24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003233"/>
            <a:ext cx="5512896" cy="31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2556707"/>
            <a:ext cx="1380604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081552"/>
            <a:ext cx="1332997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615941"/>
            <a:ext cx="1313954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131244"/>
            <a:ext cx="2170881" cy="2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944" y="4112158"/>
            <a:ext cx="1980453" cy="31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647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3230381"/>
            <a:ext cx="1866196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687" y="3268477"/>
            <a:ext cx="1847153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32" y="3839913"/>
            <a:ext cx="3380100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280" y="3849370"/>
            <a:ext cx="124269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4373253"/>
            <a:ext cx="2656472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352" y="4944690"/>
            <a:ext cx="1856675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8916" y="5516126"/>
            <a:ext cx="2665994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2025448"/>
            <a:ext cx="799798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2569288"/>
            <a:ext cx="1885239" cy="35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254" y="2636076"/>
            <a:ext cx="352291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3208539"/>
            <a:ext cx="228513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4363007"/>
            <a:ext cx="390377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201" y="4363007"/>
            <a:ext cx="380856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4382" y="5069045"/>
            <a:ext cx="361813" cy="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874339"/>
            <a:ext cx="361813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3874339"/>
            <a:ext cx="352292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763" y="3874339"/>
            <a:ext cx="771234" cy="34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4710"/>
            <a:ext cx="11340000" cy="12113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97581" y="5165896"/>
            <a:ext cx="238035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454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415415" y="2068195"/>
            <a:ext cx="447675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513070" y="2068195"/>
            <a:ext cx="382905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48750" y="2068195"/>
            <a:ext cx="447675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82445" y="2708910"/>
            <a:ext cx="440690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04155" y="2708910"/>
            <a:ext cx="399415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264650" y="2708910"/>
            <a:ext cx="372745" cy="408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49345"/>
            <a:ext cx="11340000" cy="23395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162086" y="4705352"/>
            <a:ext cx="314206" cy="2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28081" y="4686254"/>
            <a:ext cx="314206" cy="3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29945" y="5287863"/>
            <a:ext cx="314206" cy="2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2" grpId="0" bldLvl="0" animBg="1"/>
      <p:bldP spid="2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2559137"/>
            <a:ext cx="390377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2568674"/>
            <a:ext cx="409420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12542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97481" y="4323890"/>
            <a:ext cx="371335" cy="31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1957522"/>
            <a:ext cx="39037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3996143"/>
            <a:ext cx="390377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9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386019"/>
            <a:ext cx="390377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92095"/>
            <a:ext cx="11340000" cy="2004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9866" y="2721185"/>
            <a:ext cx="399899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472355"/>
            <a:ext cx="399899" cy="3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240"/>
            <a:ext cx="11340000" cy="1832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0776" y="3390330"/>
            <a:ext cx="390377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2608531"/>
            <a:ext cx="180906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608531"/>
            <a:ext cx="238035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2608531"/>
            <a:ext cx="228513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2598983"/>
            <a:ext cx="609370" cy="2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210086"/>
            <a:ext cx="228513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210086"/>
            <a:ext cx="23803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2115" y="3210086"/>
            <a:ext cx="418942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309" y="3210086"/>
            <a:ext cx="78075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3811642"/>
            <a:ext cx="228513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41" y="3811642"/>
            <a:ext cx="23803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3022" y="3811642"/>
            <a:ext cx="23803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43123" y="3811642"/>
            <a:ext cx="799798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