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008120" y="2924810"/>
            <a:ext cx="4874260" cy="1411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178201"/>
            <a:ext cx="218992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4296528"/>
            <a:ext cx="228513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083" y="4267902"/>
            <a:ext cx="314206" cy="26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5126684"/>
            <a:ext cx="380856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5126684"/>
            <a:ext cx="228513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5126684"/>
            <a:ext cx="218992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481114"/>
            <a:ext cx="22851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842757"/>
            <a:ext cx="380856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3842757"/>
            <a:ext cx="22851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0352" y="3842757"/>
            <a:ext cx="218992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3842757"/>
            <a:ext cx="390377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236" y="3842757"/>
            <a:ext cx="22851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9647" y="3842757"/>
            <a:ext cx="22851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918966"/>
            <a:ext cx="13044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3918966"/>
            <a:ext cx="13044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6246" y="3918966"/>
            <a:ext cx="1294911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299" y="3918966"/>
            <a:ext cx="130443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329787"/>
            <a:ext cx="228513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3292584"/>
            <a:ext cx="218992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3292584"/>
            <a:ext cx="228513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004945"/>
            <a:ext cx="5114290" cy="16313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4170045"/>
            <a:ext cx="3975735" cy="130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