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24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117"/>
          <a:stretch>
            <a:fillRect/>
          </a:stretch>
        </p:blipFill>
        <p:spPr>
          <a:xfrm>
            <a:off x="3648075" y="2996565"/>
            <a:ext cx="5284470" cy="140398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2857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873885" y="4637405"/>
            <a:ext cx="396875" cy="286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864130" y="4637463"/>
            <a:ext cx="228513" cy="247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759143" y="4637463"/>
            <a:ext cx="218992" cy="247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663677" y="4599324"/>
            <a:ext cx="380856" cy="3146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034530" y="4637405"/>
            <a:ext cx="418465" cy="286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024735" y="4637463"/>
            <a:ext cx="218992" cy="247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910226" y="4637463"/>
            <a:ext cx="228513" cy="247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824282" y="4599324"/>
            <a:ext cx="380856" cy="3146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椭圆 1"/>
          <p:cNvSpPr/>
          <p:nvPr/>
        </p:nvSpPr>
        <p:spPr>
          <a:xfrm>
            <a:off x="2351405" y="4597400"/>
            <a:ext cx="321945" cy="34353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7536180" y="4599305"/>
            <a:ext cx="321945" cy="34353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  <p:bldP spid="6" grpId="0" animBg="1"/>
      <p:bldP spid="7" grpId="0" animBg="1"/>
      <p:bldP spid="8" grpId="0" bldLvl="0" animBg="1"/>
      <p:bldP spid="9" grpId="0" animBg="1"/>
      <p:bldP spid="10" grpId="0" animBg="1"/>
      <p:bldP spid="11" grpId="0" animBg="1"/>
      <p:bldP spid="2" grpId="0" animBg="1"/>
      <p:bldP spid="2" grpId="1" animBg="1"/>
      <p:bldP spid="12" grpId="0" bldLvl="0" animBg="1"/>
      <p:bldP spid="12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066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293098" y="2769077"/>
            <a:ext cx="1913803" cy="267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12141" y="3398553"/>
            <a:ext cx="2532695" cy="286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93098" y="4743343"/>
            <a:ext cx="1913803" cy="2384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12141" y="5353744"/>
            <a:ext cx="1904282" cy="286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517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530600" y="2315210"/>
            <a:ext cx="376555" cy="280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520856" y="2347598"/>
            <a:ext cx="218992" cy="2475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415869" y="2347598"/>
            <a:ext cx="218992" cy="2475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310881" y="2309510"/>
            <a:ext cx="390377" cy="3142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530600" y="4032885"/>
            <a:ext cx="392430" cy="276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520856" y="4032995"/>
            <a:ext cx="218992" cy="2475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415869" y="4032995"/>
            <a:ext cx="218992" cy="2475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320403" y="3994907"/>
            <a:ext cx="380856" cy="3142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椭圆 1"/>
          <p:cNvSpPr/>
          <p:nvPr/>
        </p:nvSpPr>
        <p:spPr>
          <a:xfrm>
            <a:off x="4007485" y="2309495"/>
            <a:ext cx="321945" cy="34353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4007485" y="3994785"/>
            <a:ext cx="321945" cy="34353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  <p:bldP spid="6" grpId="0" animBg="1"/>
      <p:bldP spid="7" grpId="0" animBg="1"/>
      <p:bldP spid="8" grpId="0" bldLvl="0" animBg="1"/>
      <p:bldP spid="9" grpId="0" animBg="1"/>
      <p:bldP spid="10" grpId="0" animBg="1"/>
      <p:bldP spid="11" grpId="0" animBg="1"/>
      <p:bldP spid="2" grpId="0" bldLvl="0" animBg="1"/>
      <p:bldP spid="2" grpId="1" animBg="1"/>
      <p:bldP spid="12" grpId="0" bldLvl="0" animBg="1"/>
      <p:bldP spid="12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1566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682972" y="2073615"/>
            <a:ext cx="390377" cy="3341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26549" y="3448273"/>
            <a:ext cx="2151838" cy="3054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2024-11-22T15:11:28Z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