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132685"/>
            <a:ext cx="11340000" cy="31860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68130" y="4121785"/>
            <a:ext cx="2052320" cy="129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0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8" y="2684080"/>
            <a:ext cx="1428211" cy="276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06498" y="2712709"/>
            <a:ext cx="1428211" cy="24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19798" y="2684080"/>
            <a:ext cx="1428211" cy="276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3198" y="3361634"/>
            <a:ext cx="723627" cy="24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06498" y="3361634"/>
            <a:ext cx="714105" cy="24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19798" y="3361634"/>
            <a:ext cx="714105" cy="24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2348865"/>
            <a:ext cx="1428115" cy="175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15865" y="2348865"/>
            <a:ext cx="1428115" cy="175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19820" y="2348865"/>
            <a:ext cx="1428115" cy="175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4004665"/>
            <a:ext cx="11340000" cy="2028977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814039" y="4928659"/>
            <a:ext cx="1085440" cy="257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36860" y="4919133"/>
            <a:ext cx="1075919" cy="26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659681" y="4928659"/>
            <a:ext cx="1247303" cy="257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14039" y="5585933"/>
            <a:ext cx="723627" cy="24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36860" y="5585933"/>
            <a:ext cx="723627" cy="24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659681" y="5585933"/>
            <a:ext cx="542720" cy="24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43940" y="4553585"/>
            <a:ext cx="1428115" cy="175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787900" y="4553585"/>
            <a:ext cx="1428115" cy="175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676640" y="4553585"/>
            <a:ext cx="1428115" cy="175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bldLvl="0" animBg="1"/>
      <p:bldP spid="10" grpId="0" bldLvl="0" animBg="1"/>
      <p:bldP spid="11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99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9924" y="2215711"/>
            <a:ext cx="352292" cy="21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25743" y="2215711"/>
            <a:ext cx="342770" cy="21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48614" y="2215711"/>
            <a:ext cx="199949" cy="21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38740" y="2215711"/>
            <a:ext cx="352292" cy="21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49924" y="2768781"/>
            <a:ext cx="352292" cy="21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16221" y="2768781"/>
            <a:ext cx="352292" cy="21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39093" y="2778317"/>
            <a:ext cx="209471" cy="20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38740" y="2768781"/>
            <a:ext cx="352292" cy="21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49924" y="3331387"/>
            <a:ext cx="352292" cy="20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06700" y="3321851"/>
            <a:ext cx="371335" cy="21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39093" y="3321851"/>
            <a:ext cx="209471" cy="21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129219" y="3321851"/>
            <a:ext cx="361813" cy="21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49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44785" y="2034625"/>
            <a:ext cx="1647204" cy="276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38589" y="2053698"/>
            <a:ext cx="1475818" cy="257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30579" y="2683125"/>
            <a:ext cx="1256826" cy="286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24382" y="2702198"/>
            <a:ext cx="1075919" cy="257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21410" y="3350698"/>
            <a:ext cx="295163" cy="2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30579" y="3360235"/>
            <a:ext cx="723627" cy="2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15214" y="3350698"/>
            <a:ext cx="295162" cy="2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24382" y="3360235"/>
            <a:ext cx="723627" cy="2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41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4172877"/>
            <a:ext cx="2713602" cy="25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591" y="4745474"/>
            <a:ext cx="5227254" cy="30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2024-11-22T15:36:16Z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