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1" r:id="rId4"/>
    <p:sldId id="329" r:id="rId5"/>
    <p:sldId id="328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3503930" y="2853055"/>
            <a:ext cx="5332095" cy="1457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68450"/>
            <a:ext cx="11340000" cy="3297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3804" y="2326295"/>
            <a:ext cx="209471" cy="2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3477" y="2678910"/>
            <a:ext cx="333248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461" y="3450851"/>
            <a:ext cx="1923324" cy="2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04" y="4079840"/>
            <a:ext cx="3484836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11304"/>
            <a:ext cx="1923324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721922"/>
            <a:ext cx="3170629" cy="29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2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082480"/>
            <a:ext cx="1913803" cy="26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702493"/>
            <a:ext cx="3170629" cy="28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81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74055" y="3709135"/>
            <a:ext cx="1913803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5843" y="3671049"/>
            <a:ext cx="1923324" cy="31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3098" y="4308996"/>
            <a:ext cx="2694559" cy="2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4886" y="4308996"/>
            <a:ext cx="2532695" cy="30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101310"/>
            <a:ext cx="11340000" cy="133092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667787" y="5953483"/>
            <a:ext cx="3380100" cy="33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