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24" r:id="rId3"/>
    <p:sldId id="328" r:id="rId4"/>
    <p:sldId id="326" r:id="rId5"/>
    <p:sldId id="325" r:id="rId6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772640"/>
            <a:ext cx="11340000" cy="337897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052550"/>
            <a:ext cx="11340000" cy="284651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15" y="3788130"/>
            <a:ext cx="11340000" cy="299329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272621" y="5475435"/>
            <a:ext cx="238035" cy="228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96147" y="5465902"/>
            <a:ext cx="628413" cy="257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48137" y="5465902"/>
            <a:ext cx="247556" cy="219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290656" y="5465902"/>
            <a:ext cx="238035" cy="228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282142" y="6190395"/>
            <a:ext cx="218992" cy="238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615139" y="6190395"/>
            <a:ext cx="228513" cy="247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957658" y="6190395"/>
            <a:ext cx="228513" cy="247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290656" y="6190395"/>
            <a:ext cx="238035" cy="238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6618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635113" y="5056330"/>
            <a:ext cx="218992" cy="247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44231" y="5065863"/>
            <a:ext cx="361813" cy="238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86649" y="5056330"/>
            <a:ext cx="218992" cy="247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595768" y="5056330"/>
            <a:ext cx="371334" cy="247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107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072342" y="1405008"/>
            <a:ext cx="418942" cy="362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749874" y="2653012"/>
            <a:ext cx="1266347" cy="314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40705" y="3281778"/>
            <a:ext cx="409420" cy="276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235214" y="3872436"/>
            <a:ext cx="771234" cy="342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558438" y="3881963"/>
            <a:ext cx="1171133" cy="314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2024-11-22T14:13:58Z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