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5" r:id="rId9"/>
    <p:sldId id="333" r:id="rId10"/>
    <p:sldId id="332" r:id="rId11"/>
    <p:sldId id="331" r:id="rId12"/>
    <p:sldId id="330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 b="15404"/>
          <a:stretch>
            <a:fillRect/>
          </a:stretch>
        </p:blipFill>
        <p:spPr>
          <a:xfrm>
            <a:off x="1127760" y="2636520"/>
            <a:ext cx="9507220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4247830"/>
            <a:ext cx="3970428" cy="33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4925092"/>
            <a:ext cx="4332241" cy="35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3376998"/>
            <a:ext cx="3951385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4043856"/>
            <a:ext cx="4484584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520" y="4719955"/>
            <a:ext cx="42799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29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1443643"/>
            <a:ext cx="418942" cy="36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5541" y="1443643"/>
            <a:ext cx="418942" cy="36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9445" y="2150320"/>
            <a:ext cx="3970428" cy="31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35" y="2150320"/>
            <a:ext cx="2085188" cy="31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920" y="2828290"/>
            <a:ext cx="40989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4962" y="2818799"/>
            <a:ext cx="2237531" cy="35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613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2726916"/>
            <a:ext cx="2275617" cy="32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3778" y="2726916"/>
            <a:ext cx="2266095" cy="32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79" y="2726916"/>
            <a:ext cx="2656473" cy="32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3394188"/>
            <a:ext cx="9730881" cy="36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445" y="4000500"/>
            <a:ext cx="989457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70" y="4780915"/>
            <a:ext cx="58229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01140" y="4776470"/>
            <a:ext cx="91135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1284" y="5462732"/>
            <a:ext cx="4094206" cy="352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2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9924" y="2053322"/>
            <a:ext cx="3332493" cy="36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153" y="2100984"/>
            <a:ext cx="161863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6297" y="2787320"/>
            <a:ext cx="247556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2292" y="2787320"/>
            <a:ext cx="161863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1057" y="3445059"/>
            <a:ext cx="790277" cy="33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6297" y="4169525"/>
            <a:ext cx="428463" cy="27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2921" y="4169525"/>
            <a:ext cx="247556" cy="27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00352" y="4169525"/>
            <a:ext cx="257078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6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130864"/>
            <a:ext cx="247556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2130864"/>
            <a:ext cx="238035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6725" y="2130864"/>
            <a:ext cx="238035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4055" y="2818171"/>
            <a:ext cx="238035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6297" y="2818171"/>
            <a:ext cx="238035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7204" y="2818171"/>
            <a:ext cx="238035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8010" y="3515025"/>
            <a:ext cx="238035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78438" y="4202332"/>
            <a:ext cx="380856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195329"/>
            <a:ext cx="1723375" cy="32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5667" y="3852304"/>
            <a:ext cx="409420" cy="26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4382" y="3852304"/>
            <a:ext cx="409420" cy="26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2147794"/>
            <a:ext cx="238035" cy="27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377" y="2843021"/>
            <a:ext cx="238035" cy="26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7103" y="3528724"/>
            <a:ext cx="247556" cy="27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4890607"/>
            <a:ext cx="437984" cy="333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5818" y="4890607"/>
            <a:ext cx="399899" cy="333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6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2093304"/>
            <a:ext cx="418942" cy="36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386175"/>
            <a:ext cx="11340000" cy="1252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089" y="3443518"/>
            <a:ext cx="418942" cy="363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670" y="2101351"/>
            <a:ext cx="418942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92830"/>
            <a:ext cx="11340000" cy="27486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3148" y="4858036"/>
            <a:ext cx="418942" cy="36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6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2102226"/>
            <a:ext cx="418942" cy="36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3198" y="2102226"/>
            <a:ext cx="418942" cy="36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156" y="2102226"/>
            <a:ext cx="418942" cy="36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4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2148103"/>
            <a:ext cx="1180654" cy="2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9017" y="2148103"/>
            <a:ext cx="1190176" cy="2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9445" y="2148103"/>
            <a:ext cx="1180654" cy="2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190" y="2786380"/>
            <a:ext cx="1622425" cy="162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9795" y="2776855"/>
            <a:ext cx="1622425" cy="168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0925" y="2786380"/>
            <a:ext cx="1622425" cy="162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2024-11-22T14:24:36Z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