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1559560" y="2997200"/>
            <a:ext cx="9018905" cy="14306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1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4710" y="3589893"/>
            <a:ext cx="580806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7103" y="3589893"/>
            <a:ext cx="580806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6624" y="3589893"/>
            <a:ext cx="580806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0982" y="4219525"/>
            <a:ext cx="1428211" cy="343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01511" y="4257685"/>
            <a:ext cx="1751939" cy="26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57581" y="4267225"/>
            <a:ext cx="695063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71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2769067"/>
            <a:ext cx="676020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6397" y="2740454"/>
            <a:ext cx="999748" cy="30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8967" y="4104310"/>
            <a:ext cx="1790025" cy="26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1838" y="4075698"/>
            <a:ext cx="3561007" cy="31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82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0906" y="2046058"/>
            <a:ext cx="390377" cy="33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212820"/>
            <a:ext cx="11340000" cy="26944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86777" y="3384805"/>
            <a:ext cx="399899" cy="34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53376" y="4732024"/>
            <a:ext cx="390377" cy="33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6695"/>
            <a:ext cx="11340000" cy="400634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588279" y="4182377"/>
            <a:ext cx="590327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30597" y="4182377"/>
            <a:ext cx="580806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63393" y="4182377"/>
            <a:ext cx="561763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05710" y="4182377"/>
            <a:ext cx="571284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48028" y="4182377"/>
            <a:ext cx="552241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96894" y="4821485"/>
            <a:ext cx="2113753" cy="30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210" y="2564765"/>
            <a:ext cx="1930400" cy="15462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2564765"/>
            <a:ext cx="1930400" cy="15462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9695" y="2564765"/>
            <a:ext cx="1930400" cy="15462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7270" y="2564765"/>
            <a:ext cx="1930400" cy="15462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2564765"/>
            <a:ext cx="1930400" cy="154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2024-11-22T16:00:12Z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