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6" r:id="rId4"/>
    <p:sldId id="344" r:id="rId5"/>
    <p:sldId id="342" r:id="rId6"/>
    <p:sldId id="340" r:id="rId7"/>
    <p:sldId id="338" r:id="rId8"/>
    <p:sldId id="337" r:id="rId9"/>
    <p:sldId id="335" r:id="rId10"/>
    <p:sldId id="334" r:id="rId11"/>
    <p:sldId id="333" r:id="rId12"/>
    <p:sldId id="332" r:id="rId13"/>
    <p:sldId id="331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3" b="64803"/>
          <a:stretch>
            <a:fillRect/>
          </a:stretch>
        </p:blipFill>
        <p:spPr>
          <a:xfrm>
            <a:off x="3719830" y="2996565"/>
            <a:ext cx="4872400" cy="836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1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4710" y="3226672"/>
            <a:ext cx="2018539" cy="26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3677" y="3245745"/>
            <a:ext cx="1380604" cy="23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1435" y="3236208"/>
            <a:ext cx="1685289" cy="2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8589" y="3236208"/>
            <a:ext cx="1685289" cy="2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92594" y="3808400"/>
            <a:ext cx="380856" cy="23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58790" y="3808400"/>
            <a:ext cx="390377" cy="23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05541" y="3808400"/>
            <a:ext cx="218992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43173" y="3808400"/>
            <a:ext cx="209471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6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9521" y="3300860"/>
            <a:ext cx="333249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337" y="4224968"/>
            <a:ext cx="1856675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6826" y="4501247"/>
            <a:ext cx="1371083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4609" y="4768000"/>
            <a:ext cx="1180654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2619" y="5034753"/>
            <a:ext cx="1342518" cy="2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34609" y="5291979"/>
            <a:ext cx="1142569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2619" y="5577785"/>
            <a:ext cx="1313954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4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3567009"/>
            <a:ext cx="1856675" cy="26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7833" y="4128950"/>
            <a:ext cx="1180654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7833" y="4633745"/>
            <a:ext cx="1142569" cy="28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8790" y="5157589"/>
            <a:ext cx="2665994" cy="29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3141720"/>
            <a:ext cx="1218740" cy="2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070" y="3676010"/>
            <a:ext cx="1180654" cy="2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070" y="4200760"/>
            <a:ext cx="1313954" cy="28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027" y="4715968"/>
            <a:ext cx="3503879" cy="3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2528433"/>
            <a:ext cx="1856675" cy="25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070" y="3061632"/>
            <a:ext cx="1190176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070" y="3556745"/>
            <a:ext cx="1152090" cy="29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4061380"/>
            <a:ext cx="3998992" cy="31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3943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22" y="3116242"/>
            <a:ext cx="1218740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5458" y="3640101"/>
            <a:ext cx="1018790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5458" y="4163959"/>
            <a:ext cx="1152090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6415" y="4668769"/>
            <a:ext cx="2009017" cy="30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5"/>
          <a:stretch>
            <a:fillRect/>
          </a:stretch>
        </p:blipFill>
        <p:spPr>
          <a:xfrm>
            <a:off x="369570" y="1340765"/>
            <a:ext cx="11339830" cy="4134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202" y="2521432"/>
            <a:ext cx="3494357" cy="3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202" y="3035822"/>
            <a:ext cx="4332241" cy="3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8" y="3569263"/>
            <a:ext cx="9540453" cy="3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723" y="4074126"/>
            <a:ext cx="1152090" cy="3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202" y="4598042"/>
            <a:ext cx="5665239" cy="3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b="26973"/>
          <a:stretch>
            <a:fillRect/>
          </a:stretch>
        </p:blipFill>
        <p:spPr>
          <a:xfrm>
            <a:off x="6024245" y="3860800"/>
            <a:ext cx="5867400" cy="287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484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770" y="3167380"/>
            <a:ext cx="781685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195" y="4207510"/>
            <a:ext cx="784542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7027" y="5256752"/>
            <a:ext cx="3008765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4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1813" y="2043996"/>
            <a:ext cx="361813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5642" y="2082136"/>
            <a:ext cx="418942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6599" y="2701901"/>
            <a:ext cx="361813" cy="31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9521" y="2730506"/>
            <a:ext cx="228513" cy="25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0226" y="3350271"/>
            <a:ext cx="380856" cy="2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72191" y="3378875"/>
            <a:ext cx="428463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788765"/>
            <a:ext cx="11340000" cy="208759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3575685" y="4725035"/>
            <a:ext cx="35306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976360" y="4688205"/>
            <a:ext cx="384810" cy="3536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986405" y="5417185"/>
            <a:ext cx="373380" cy="3441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976360" y="5417185"/>
            <a:ext cx="38417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bldLvl="0" animBg="1"/>
      <p:bldP spid="12" grpId="1" animBg="1"/>
      <p:bldP spid="10" grpId="0" bldLvl="0" animBg="1"/>
      <p:bldP spid="10" grpId="1" animBg="1"/>
      <p:bldP spid="11" grpId="0" bldLvl="0" animBg="1"/>
      <p:bldP spid="11" grpId="1" animBg="1"/>
      <p:bldP spid="13" grpId="0" bldLvl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5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2131452"/>
            <a:ext cx="418942" cy="2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563850"/>
            <a:ext cx="11340000" cy="32359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99769" y="4730668"/>
            <a:ext cx="238035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43845" y="4605655"/>
            <a:ext cx="61277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0826" y="5341577"/>
            <a:ext cx="733148" cy="32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15083" y="5379759"/>
            <a:ext cx="238035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38459" y="5332031"/>
            <a:ext cx="1123526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1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3904" y="2046526"/>
            <a:ext cx="1466297" cy="36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696896"/>
            <a:ext cx="1485340" cy="35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748" y="2716025"/>
            <a:ext cx="1894760" cy="34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1550"/>
            <a:ext cx="11340000" cy="13115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273299" y="3450883"/>
            <a:ext cx="418942" cy="26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2216" y="4073149"/>
            <a:ext cx="2447002" cy="30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183" y="2053233"/>
            <a:ext cx="418942" cy="36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284575"/>
            <a:ext cx="11340000" cy="13688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33527" y="3476018"/>
            <a:ext cx="418942" cy="36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450"/>
            <a:ext cx="11340000" cy="2583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497415" y="2736280"/>
            <a:ext cx="409420" cy="35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7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2025818"/>
            <a:ext cx="409420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0520"/>
            <a:ext cx="11340000" cy="20217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72544" y="4766482"/>
            <a:ext cx="418942" cy="35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721031"/>
            <a:ext cx="1504382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2721031"/>
            <a:ext cx="1504382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8513" y="2692426"/>
            <a:ext cx="1504382" cy="29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284" y="3369427"/>
            <a:ext cx="752191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68413" y="3369427"/>
            <a:ext cx="761712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48513" y="3369427"/>
            <a:ext cx="761711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284" y="4628078"/>
            <a:ext cx="1133047" cy="2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68413" y="4637613"/>
            <a:ext cx="1504382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48513" y="4637613"/>
            <a:ext cx="1323476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1284" y="5276474"/>
            <a:ext cx="752191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68413" y="5276474"/>
            <a:ext cx="761712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48513" y="5276474"/>
            <a:ext cx="571283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1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3102601"/>
            <a:ext cx="323727" cy="20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9219" y="3112137"/>
            <a:ext cx="342770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72040" y="3102601"/>
            <a:ext cx="190428" cy="20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5239" y="3998990"/>
            <a:ext cx="342770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49319" y="3998990"/>
            <a:ext cx="333249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62619" y="3998990"/>
            <a:ext cx="199949" cy="20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4105" y="4647442"/>
            <a:ext cx="2294659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68564" y="4647442"/>
            <a:ext cx="3037329" cy="30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5214" y="4656978"/>
            <a:ext cx="2856423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