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1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2639695" y="2924810"/>
            <a:ext cx="7426325" cy="1493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8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2064147"/>
            <a:ext cx="399899" cy="2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664" y="2064147"/>
            <a:ext cx="761712" cy="2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2684710"/>
            <a:ext cx="1009270" cy="3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8589" y="2684710"/>
            <a:ext cx="999749" cy="30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2418" y="3372103"/>
            <a:ext cx="752191" cy="2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791305"/>
            <a:ext cx="11340000" cy="19773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011973" y="4030117"/>
            <a:ext cx="761712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9706" y="4679688"/>
            <a:ext cx="742670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99228" y="5329259"/>
            <a:ext cx="761712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1545" y="5329259"/>
            <a:ext cx="580806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93434" y="5329259"/>
            <a:ext cx="228513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205858"/>
            <a:ext cx="371335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939" y="2205858"/>
            <a:ext cx="371335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2205858"/>
            <a:ext cx="380855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818" y="3140053"/>
            <a:ext cx="380856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7153" y="3149585"/>
            <a:ext cx="380855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64893" y="3162278"/>
            <a:ext cx="380856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8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2113499"/>
            <a:ext cx="752191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2113499"/>
            <a:ext cx="761712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579" y="2113499"/>
            <a:ext cx="761711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309" y="2113499"/>
            <a:ext cx="752191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7204" y="2763886"/>
            <a:ext cx="752191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9370" y="2763886"/>
            <a:ext cx="771234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0579" y="2763886"/>
            <a:ext cx="761711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71788" y="2763886"/>
            <a:ext cx="761711" cy="2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2045633"/>
            <a:ext cx="761712" cy="2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2045633"/>
            <a:ext cx="580807" cy="2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4559" y="2045633"/>
            <a:ext cx="590327" cy="2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7959" y="2695298"/>
            <a:ext cx="761712" cy="2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1259" y="2695298"/>
            <a:ext cx="761712" cy="2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1360" y="2695298"/>
            <a:ext cx="409420" cy="2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2341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302" y="2080750"/>
            <a:ext cx="1761460" cy="29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405" y="2080750"/>
            <a:ext cx="1770982" cy="29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59" y="2644582"/>
            <a:ext cx="1780503" cy="28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38" y="3217971"/>
            <a:ext cx="3656221" cy="2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722725"/>
            <a:ext cx="11340000" cy="221367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29584" y="3875392"/>
            <a:ext cx="4475062" cy="2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584" y="4466978"/>
            <a:ext cx="228513" cy="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584" y="4438353"/>
            <a:ext cx="1790025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14773" y="4438353"/>
            <a:ext cx="1761460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61876" y="4438353"/>
            <a:ext cx="1923324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51800" y="4447894"/>
            <a:ext cx="3818086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9584" y="4991772"/>
            <a:ext cx="4475062" cy="2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9584" y="5545191"/>
            <a:ext cx="4608362" cy="30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