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780385"/>
            <a:ext cx="11340000" cy="1882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271905" y="1341120"/>
            <a:ext cx="10200685" cy="44545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97" r="90566" b="23915"/>
          <a:stretch>
            <a:fillRect/>
          </a:stretch>
        </p:blipFill>
        <p:spPr>
          <a:xfrm>
            <a:off x="263525" y="2925445"/>
            <a:ext cx="1008380" cy="3168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08405"/>
            <a:ext cx="1068887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-1059" r="14906" b="1059"/>
          <a:stretch>
            <a:fillRect/>
          </a:stretch>
        </p:blipFill>
        <p:spPr>
          <a:xfrm>
            <a:off x="1283970" y="1557020"/>
            <a:ext cx="9624695" cy="41967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97" r="90566" b="23915"/>
          <a:stretch>
            <a:fillRect/>
          </a:stretch>
        </p:blipFill>
        <p:spPr>
          <a:xfrm>
            <a:off x="191770" y="1628775"/>
            <a:ext cx="1008380" cy="31680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