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785"/>
            <a:ext cx="11340000" cy="31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501" y="1462693"/>
            <a:ext cx="218992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585" y="2150110"/>
            <a:ext cx="37973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060" y="2150130"/>
            <a:ext cx="228513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3073" y="2150130"/>
            <a:ext cx="218992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78085" y="2102392"/>
            <a:ext cx="380856" cy="29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39395" y="2856663"/>
            <a:ext cx="228513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3047" y="2856663"/>
            <a:ext cx="190428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8585" y="3515995"/>
            <a:ext cx="41846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88060" y="3563196"/>
            <a:ext cx="228513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83073" y="3563196"/>
            <a:ext cx="228513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54005" y="3563196"/>
            <a:ext cx="199949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49017" y="3505910"/>
            <a:ext cx="371335" cy="3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11985" y="2102485"/>
            <a:ext cx="321945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904365" y="3515995"/>
            <a:ext cx="265430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2" grpId="0" bldLvl="0" animBg="1"/>
      <p:bldP spid="2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4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062141"/>
            <a:ext cx="1104483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4890" y="1913890"/>
            <a:ext cx="110426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707" y="2062141"/>
            <a:ext cx="1123526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9874" y="2062141"/>
            <a:ext cx="1114005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060" y="2654300"/>
            <a:ext cx="1543050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8395" y="2654300"/>
            <a:ext cx="1610360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0960" y="2654300"/>
            <a:ext cx="1610360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4960" y="2654300"/>
            <a:ext cx="1543050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8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703081"/>
            <a:ext cx="1428211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0579" y="2703081"/>
            <a:ext cx="1437732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773" y="2703081"/>
            <a:ext cx="1256827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5768" y="2693538"/>
            <a:ext cx="1075919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677" y="3351968"/>
            <a:ext cx="714105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0579" y="3342426"/>
            <a:ext cx="723627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9773" y="3351968"/>
            <a:ext cx="72362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95768" y="3351968"/>
            <a:ext cx="72362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24000"/>
            <a:ext cx="11340000" cy="22625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05" y="3500475"/>
            <a:ext cx="11340000" cy="3205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2804" y="4950391"/>
            <a:ext cx="3580050" cy="2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0058" y="4979007"/>
            <a:ext cx="3446750" cy="2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804" y="5408259"/>
            <a:ext cx="2399395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0058" y="5446415"/>
            <a:ext cx="2713602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2050" y="5828030"/>
            <a:ext cx="421767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9580" y="5885205"/>
            <a:ext cx="1913803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9101" y="6304918"/>
            <a:ext cx="3170629" cy="30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