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24" r:id="rId3"/>
    <p:sldId id="335" r:id="rId4"/>
    <p:sldId id="333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621"/>
          <a:stretch>
            <a:fillRect/>
          </a:stretch>
        </p:blipFill>
        <p:spPr>
          <a:xfrm>
            <a:off x="1847850" y="2924810"/>
            <a:ext cx="8279765" cy="1400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66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83375" y="1901609"/>
            <a:ext cx="3008765" cy="343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29219" y="1911152"/>
            <a:ext cx="447506" cy="276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54811" y="2445605"/>
            <a:ext cx="2627909" cy="324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35768" y="2970513"/>
            <a:ext cx="3522921" cy="353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35768" y="3514509"/>
            <a:ext cx="2275617" cy="343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06901" y="4048962"/>
            <a:ext cx="3361057" cy="343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407103" y="4602502"/>
            <a:ext cx="247556" cy="276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247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95919" y="1997851"/>
            <a:ext cx="418942" cy="353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3140430"/>
            <a:ext cx="11340000" cy="180173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681537" y="3893536"/>
            <a:ext cx="418942" cy="362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074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67204" y="1979512"/>
            <a:ext cx="418941" cy="363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068675"/>
            <a:ext cx="11340000" cy="301344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201431" y="4422818"/>
            <a:ext cx="418942" cy="362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034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40554" y="2615956"/>
            <a:ext cx="447506" cy="257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29924" y="2615956"/>
            <a:ext cx="238035" cy="257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90881" y="2615956"/>
            <a:ext cx="447506" cy="257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64231" y="3340536"/>
            <a:ext cx="238035" cy="266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10982" y="3340536"/>
            <a:ext cx="238035" cy="266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671939" y="3340536"/>
            <a:ext cx="447506" cy="266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02619" y="3979310"/>
            <a:ext cx="2646952" cy="295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035012" y="3979310"/>
            <a:ext cx="2494609" cy="295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234206" y="3979310"/>
            <a:ext cx="3065894" cy="295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129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55012" y="3552421"/>
            <a:ext cx="1561511" cy="26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82921" y="3542878"/>
            <a:ext cx="2094710" cy="295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20302" y="3552421"/>
            <a:ext cx="2085188" cy="286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00554" y="3542878"/>
            <a:ext cx="1904282" cy="295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0327" y="4153612"/>
            <a:ext cx="1485340" cy="276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87758" y="4153612"/>
            <a:ext cx="1485340" cy="276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377531" y="4153612"/>
            <a:ext cx="1294911" cy="276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205390" y="4153612"/>
            <a:ext cx="1294911" cy="276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50327" y="4764345"/>
            <a:ext cx="733148" cy="26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587758" y="4764345"/>
            <a:ext cx="733148" cy="276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377531" y="4764345"/>
            <a:ext cx="533198" cy="26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205390" y="4764345"/>
            <a:ext cx="542720" cy="276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268450"/>
            <a:ext cx="11340000" cy="41963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1895" y="2937510"/>
            <a:ext cx="389572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54076" y="3490621"/>
            <a:ext cx="2285138" cy="295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54076" y="4024705"/>
            <a:ext cx="2656473" cy="295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92161" y="4539715"/>
            <a:ext cx="4503627" cy="324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82640" y="5054725"/>
            <a:ext cx="3570528" cy="343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84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0095" y="2310130"/>
            <a:ext cx="7663815" cy="878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23910" y="2397125"/>
            <a:ext cx="2238375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0856" y="3236406"/>
            <a:ext cx="2247052" cy="314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1335" y="3732355"/>
            <a:ext cx="4894005" cy="352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479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68450"/>
            <a:ext cx="11340000" cy="26709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1955264"/>
            <a:ext cx="3808564" cy="352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87556" y="1945725"/>
            <a:ext cx="6322216" cy="362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2479675"/>
            <a:ext cx="10526395" cy="953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2735" y="3500755"/>
            <a:ext cx="5318125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617210" y="3548380"/>
            <a:ext cx="2845435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2024-11-22T14:22:36Z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