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295"/>
            <a:ext cx="11340000" cy="3142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1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403" y="1443750"/>
            <a:ext cx="228513" cy="2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15012" y="1443750"/>
            <a:ext cx="218992" cy="2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4735" y="2408740"/>
            <a:ext cx="228513" cy="2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7959" y="2408740"/>
            <a:ext cx="218992" cy="2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080" y="1917065"/>
            <a:ext cx="5400675" cy="1277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8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96725" y="1481586"/>
            <a:ext cx="228513" cy="2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1335" y="1481586"/>
            <a:ext cx="228513" cy="2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0579" y="2626417"/>
            <a:ext cx="228513" cy="2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24282" y="2626417"/>
            <a:ext cx="228513" cy="2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917065"/>
            <a:ext cx="5359400" cy="1585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5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72594" y="2159837"/>
            <a:ext cx="228513" cy="23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76725" y="2159837"/>
            <a:ext cx="199949" cy="23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0000" y="3000181"/>
            <a:ext cx="228513" cy="23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90931" y="3000181"/>
            <a:ext cx="199949" cy="23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1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78539" y="3301630"/>
            <a:ext cx="228513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2670" y="3311160"/>
            <a:ext cx="199949" cy="2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10528" y="3301630"/>
            <a:ext cx="228513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0982" y="3301630"/>
            <a:ext cx="199949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72920"/>
            <a:ext cx="6142355" cy="125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708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187858" y="4061724"/>
            <a:ext cx="352292" cy="6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14508" y="3985543"/>
            <a:ext cx="228513" cy="2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617" y="4775916"/>
            <a:ext cx="180906" cy="2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53904" y="4775916"/>
            <a:ext cx="218992" cy="2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39395" y="4775916"/>
            <a:ext cx="228513" cy="2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10327" y="4775916"/>
            <a:ext cx="180906" cy="2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95768" y="4737826"/>
            <a:ext cx="1761460" cy="31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2024-11-22T15:47:37Z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