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3514725" y="2780665"/>
            <a:ext cx="5161915" cy="1603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3341999"/>
            <a:ext cx="228513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2644" y="3341999"/>
            <a:ext cx="228514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6498" y="3981215"/>
            <a:ext cx="228513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4559" y="3981215"/>
            <a:ext cx="199949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3331625"/>
            <a:ext cx="3265843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4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3016448"/>
            <a:ext cx="22851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9471" y="3016448"/>
            <a:ext cx="218992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405" y="3016448"/>
            <a:ext cx="22851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7380" y="3016448"/>
            <a:ext cx="22851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4811" y="3016448"/>
            <a:ext cx="218992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2040" y="3655247"/>
            <a:ext cx="22851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69017" y="3655247"/>
            <a:ext cx="199949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49471" y="3664781"/>
            <a:ext cx="218992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87405" y="3664781"/>
            <a:ext cx="228513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96423" y="3655247"/>
            <a:ext cx="199949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24836" y="3655247"/>
            <a:ext cx="218992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14811" y="3655247"/>
            <a:ext cx="218992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52745" y="3664781"/>
            <a:ext cx="228513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4060" y="4876800"/>
            <a:ext cx="459422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6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506" y="1538473"/>
            <a:ext cx="209471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125" y="1548003"/>
            <a:ext cx="228513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1788" y="1538473"/>
            <a:ext cx="218992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33450" y="1548003"/>
            <a:ext cx="209471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15365" y="2043537"/>
            <a:ext cx="218992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7506" y="2053067"/>
            <a:ext cx="218992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43576" y="2043537"/>
            <a:ext cx="228513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38690" y="2043537"/>
            <a:ext cx="199949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15365" y="2520013"/>
            <a:ext cx="218992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76675" y="2520013"/>
            <a:ext cx="228514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71788" y="2520013"/>
            <a:ext cx="199949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04886" y="2520013"/>
            <a:ext cx="228513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00604" y="2977429"/>
            <a:ext cx="228513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28816" y="2977429"/>
            <a:ext cx="218992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05843" y="3453904"/>
            <a:ext cx="228513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91435" y="3453904"/>
            <a:ext cx="228514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881914" y="3920850"/>
            <a:ext cx="228513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57984" y="3920850"/>
            <a:ext cx="228513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834055" y="3920850"/>
            <a:ext cx="218992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776675" y="3920850"/>
            <a:ext cx="218992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252745" y="3930380"/>
            <a:ext cx="218992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728816" y="3920850"/>
            <a:ext cx="228513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14408" y="3920850"/>
            <a:ext cx="199949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834055" y="4397326"/>
            <a:ext cx="218992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310125" y="4387796"/>
            <a:ext cx="228513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415365" y="4854742"/>
            <a:ext cx="218992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881914" y="5359806"/>
            <a:ext cx="228513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310125" y="5369336"/>
            <a:ext cx="228513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786196" y="5369336"/>
            <a:ext cx="228513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214408" y="5369336"/>
            <a:ext cx="228513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