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6" r:id="rId4"/>
    <p:sldId id="334" r:id="rId5"/>
    <p:sldId id="332" r:id="rId6"/>
    <p:sldId id="331" r:id="rId7"/>
    <p:sldId id="330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5"/>
          <a:stretch>
            <a:fillRect/>
          </a:stretch>
        </p:blipFill>
        <p:spPr>
          <a:xfrm>
            <a:off x="2783840" y="2708910"/>
            <a:ext cx="7161530" cy="1670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89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39395" y="2054954"/>
            <a:ext cx="247556" cy="267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8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30579" y="2900708"/>
            <a:ext cx="799798" cy="2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7934" y="2872127"/>
            <a:ext cx="1494861" cy="352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06347" y="3624741"/>
            <a:ext cx="799798" cy="2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00654" y="3596161"/>
            <a:ext cx="1885239" cy="362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31030"/>
            <a:ext cx="11340000" cy="219892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729319" y="5087083"/>
            <a:ext cx="418942" cy="36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64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3154399"/>
            <a:ext cx="399899" cy="277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92040" y="3144842"/>
            <a:ext cx="399899" cy="286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29168" y="3144842"/>
            <a:ext cx="399899" cy="286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788130"/>
            <a:ext cx="11340000" cy="227951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934076" y="4741901"/>
            <a:ext cx="418942" cy="36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4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148" y="3530461"/>
            <a:ext cx="3418186" cy="333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06549" y="3530461"/>
            <a:ext cx="2427959" cy="333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1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05440" y="2216642"/>
            <a:ext cx="418942" cy="362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4055" y="4421455"/>
            <a:ext cx="247556" cy="276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79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96171" y="2071715"/>
            <a:ext cx="171385" cy="26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1662" y="2719407"/>
            <a:ext cx="399899" cy="27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63627" y="2719407"/>
            <a:ext cx="257078" cy="27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72191" y="2719407"/>
            <a:ext cx="399899" cy="27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06246" y="3376624"/>
            <a:ext cx="238035" cy="27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15012" y="3376624"/>
            <a:ext cx="428463" cy="27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36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153" y="2692519"/>
            <a:ext cx="238035" cy="267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63727" y="2692519"/>
            <a:ext cx="1199697" cy="267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2443" y="2692519"/>
            <a:ext cx="238035" cy="267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29017" y="2692519"/>
            <a:ext cx="1180654" cy="267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6435" y="3293110"/>
            <a:ext cx="1521460" cy="170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08300" y="3293110"/>
            <a:ext cx="1582420" cy="176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51880" y="3293110"/>
            <a:ext cx="1521460" cy="170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73745" y="3293110"/>
            <a:ext cx="1582420" cy="176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30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848" y="4014645"/>
            <a:ext cx="1104483" cy="266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8136" y="4014645"/>
            <a:ext cx="1114005" cy="27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86851" y="4014645"/>
            <a:ext cx="1285390" cy="266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848" y="4671828"/>
            <a:ext cx="542720" cy="266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78136" y="4671828"/>
            <a:ext cx="733148" cy="266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86851" y="4671828"/>
            <a:ext cx="742670" cy="266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8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5188" y="2026758"/>
            <a:ext cx="247556" cy="27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76295"/>
            <a:ext cx="11340000" cy="25903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3677" y="3847687"/>
            <a:ext cx="3970428" cy="342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677" y="4504799"/>
            <a:ext cx="2085188" cy="342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2720" y="5152388"/>
            <a:ext cx="3380100" cy="352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2024-11-22T14:51:27Z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