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30" r:id="rId4"/>
    <p:sldId id="328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736"/>
          <a:stretch>
            <a:fillRect/>
          </a:stretch>
        </p:blipFill>
        <p:spPr>
          <a:xfrm>
            <a:off x="2352040" y="2997200"/>
            <a:ext cx="7431405" cy="13716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366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92695" y="2895126"/>
            <a:ext cx="228513" cy="248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87707" y="2895126"/>
            <a:ext cx="218992" cy="248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58639" y="2895126"/>
            <a:ext cx="199949" cy="248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92695" y="3745013"/>
            <a:ext cx="228513" cy="25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87707" y="3745013"/>
            <a:ext cx="218992" cy="25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739596" y="3745013"/>
            <a:ext cx="228513" cy="248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4148810"/>
            <a:ext cx="11340000" cy="2588507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2130555" y="4492670"/>
            <a:ext cx="390377" cy="238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092218" y="4492670"/>
            <a:ext cx="228513" cy="248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987230" y="4492670"/>
            <a:ext cx="218992" cy="238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547986" y="4769669"/>
            <a:ext cx="637934" cy="286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130555" y="5342771"/>
            <a:ext cx="380856" cy="248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092218" y="5342771"/>
            <a:ext cx="228513" cy="248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987230" y="5352322"/>
            <a:ext cx="218992" cy="238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958162" y="5342771"/>
            <a:ext cx="199949" cy="248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130555" y="6202423"/>
            <a:ext cx="390377" cy="248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092218" y="6202423"/>
            <a:ext cx="228513" cy="248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987230" y="6202423"/>
            <a:ext cx="218992" cy="248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939119" y="6202423"/>
            <a:ext cx="228513" cy="248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235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06397" y="3109583"/>
            <a:ext cx="228513" cy="257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10528" y="3119106"/>
            <a:ext cx="199949" cy="238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21309" y="3880958"/>
            <a:ext cx="218992" cy="247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92241" y="3880958"/>
            <a:ext cx="190428" cy="238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4364710"/>
            <a:ext cx="11340000" cy="1564512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6662746" y="4660441"/>
            <a:ext cx="228513" cy="24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76399" y="4660441"/>
            <a:ext cx="190428" cy="24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749447" y="5423617"/>
            <a:ext cx="228513" cy="24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729900" y="5423617"/>
            <a:ext cx="190428" cy="24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178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43727" y="2263582"/>
            <a:ext cx="923576" cy="267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72292" y="3179177"/>
            <a:ext cx="1628161" cy="276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21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96070" y="1491385"/>
            <a:ext cx="218992" cy="248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78585" y="2044700"/>
            <a:ext cx="464185" cy="372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40503" y="2799663"/>
            <a:ext cx="9416675" cy="334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69168" y="3477675"/>
            <a:ext cx="4084685" cy="334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20503" y="3525423"/>
            <a:ext cx="533198" cy="276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2024-11-22T15:48:10Z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