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775"/>
            <a:ext cx="11340000" cy="120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1987443"/>
            <a:ext cx="390377" cy="34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1414930"/>
            <a:ext cx="399899" cy="34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820515"/>
            <a:ext cx="11340000" cy="13445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47862" y="4039831"/>
            <a:ext cx="399899" cy="33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3799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869" y="3196652"/>
            <a:ext cx="2056624" cy="2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1658" y="3215699"/>
            <a:ext cx="1323476" cy="2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2212" y="3206175"/>
            <a:ext cx="2904030" cy="24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869" y="3758544"/>
            <a:ext cx="2846901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6721" y="3758544"/>
            <a:ext cx="7645692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912" y="4320437"/>
            <a:ext cx="1571032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5876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6070" y="4368184"/>
            <a:ext cx="4141813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4949980"/>
            <a:ext cx="1313954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6146" y="4949980"/>
            <a:ext cx="1313954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6700" y="4940443"/>
            <a:ext cx="3846649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634" y="5493626"/>
            <a:ext cx="1580554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