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2783840" y="2708910"/>
            <a:ext cx="7150100" cy="152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1423952"/>
            <a:ext cx="771234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128548"/>
            <a:ext cx="238035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2766492"/>
            <a:ext cx="799798" cy="36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7959" y="3471088"/>
            <a:ext cx="247556" cy="27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949" y="3442523"/>
            <a:ext cx="2237531" cy="35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35717" y="3814147"/>
            <a:ext cx="733148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2468" y="3814147"/>
            <a:ext cx="780755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075" y="3814147"/>
            <a:ext cx="780755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4423594"/>
            <a:ext cx="1494861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91989" y="4423594"/>
            <a:ext cx="1875717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19596" y="4442639"/>
            <a:ext cx="1485340" cy="32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10125" y="5023518"/>
            <a:ext cx="2237531" cy="36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1916430"/>
            <a:ext cx="2026920" cy="16370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1916430"/>
            <a:ext cx="2026920" cy="16370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916430"/>
            <a:ext cx="2026920" cy="163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2082431"/>
            <a:ext cx="257078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231" y="2082431"/>
            <a:ext cx="238035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438" y="3990057"/>
            <a:ext cx="257078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6322" y="4009133"/>
            <a:ext cx="37133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2569" y="3990057"/>
            <a:ext cx="238035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846" y="3970981"/>
            <a:ext cx="409420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420620"/>
            <a:ext cx="10579735" cy="137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3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860" y="2778125"/>
            <a:ext cx="85077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3588888"/>
            <a:ext cx="238035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5717" y="4313612"/>
            <a:ext cx="247556" cy="27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4080" y="4332683"/>
            <a:ext cx="371335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9848" y="4313612"/>
            <a:ext cx="228513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0604" y="4294540"/>
            <a:ext cx="418942" cy="33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91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508855"/>
            <a:ext cx="11340000" cy="18362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3068955"/>
            <a:ext cx="1315085" cy="1418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5181600"/>
            <a:ext cx="1196975" cy="11633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260" y="5181600"/>
            <a:ext cx="1196975" cy="116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4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420620"/>
            <a:ext cx="2047240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4170"/>
            <a:ext cx="11340000" cy="27198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1412875"/>
            <a:ext cx="2258695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3671253"/>
            <a:ext cx="371335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3671253"/>
            <a:ext cx="323727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3671253"/>
            <a:ext cx="228513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619" y="3671253"/>
            <a:ext cx="361813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057" y="4480655"/>
            <a:ext cx="437984" cy="27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