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7" r:id="rId3"/>
    <p:sldId id="326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385"/>
            <a:ext cx="11340000" cy="1216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3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9899" y="2071631"/>
            <a:ext cx="285642" cy="27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6876" y="2757356"/>
            <a:ext cx="352292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748" y="2709736"/>
            <a:ext cx="380856" cy="28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3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3904" y="2090594"/>
            <a:ext cx="228513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5743" y="2090594"/>
            <a:ext cx="180906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