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60267"/>
          <a:stretch>
            <a:fillRect/>
          </a:stretch>
        </p:blipFill>
        <p:spPr>
          <a:xfrm>
            <a:off x="3719830" y="2853055"/>
            <a:ext cx="4944155" cy="980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2789901"/>
            <a:ext cx="228513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2789901"/>
            <a:ext cx="409420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2789901"/>
            <a:ext cx="409420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2795" y="2789901"/>
            <a:ext cx="238035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6095" y="3448726"/>
            <a:ext cx="228513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9219" y="3439178"/>
            <a:ext cx="399899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193" y="3439178"/>
            <a:ext cx="238035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2795" y="3448726"/>
            <a:ext cx="1123526" cy="2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0201" y="4098002"/>
            <a:ext cx="590327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6045" y="4098002"/>
            <a:ext cx="771234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10025" y="4098002"/>
            <a:ext cx="590327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0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2072041"/>
            <a:ext cx="1104483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2072041"/>
            <a:ext cx="1114005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2072041"/>
            <a:ext cx="1104483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239" y="2072041"/>
            <a:ext cx="1114005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175" y="2729230"/>
            <a:ext cx="1410970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4395" y="2729230"/>
            <a:ext cx="1353820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2975" y="2729230"/>
            <a:ext cx="1353820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82025" y="2738755"/>
            <a:ext cx="1410970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758083"/>
            <a:ext cx="1504382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2786669"/>
            <a:ext cx="1504382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410" y="2786669"/>
            <a:ext cx="1313954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226" y="2777140"/>
            <a:ext cx="1133047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3444133"/>
            <a:ext cx="761712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2166" y="3444133"/>
            <a:ext cx="752191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1410" y="3444133"/>
            <a:ext cx="571284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0226" y="3444133"/>
            <a:ext cx="761712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368640"/>
            <a:ext cx="1713853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3978671"/>
            <a:ext cx="1180654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4588702"/>
            <a:ext cx="1313954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269" y="5198733"/>
            <a:ext cx="3837128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120275"/>
            <a:ext cx="3503879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2720971"/>
            <a:ext cx="3332493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3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2626754"/>
            <a:ext cx="380856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2626754"/>
            <a:ext cx="218992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2626754"/>
            <a:ext cx="380856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8891" y="2626754"/>
            <a:ext cx="361813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237476"/>
            <a:ext cx="761712" cy="34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178" y="3905454"/>
            <a:ext cx="380856" cy="26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4"/>
          <a:stretch>
            <a:fillRect/>
          </a:stretch>
        </p:blipFill>
        <p:spPr>
          <a:xfrm>
            <a:off x="360045" y="4437660"/>
            <a:ext cx="11339830" cy="198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958155"/>
            <a:ext cx="6188916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558827"/>
            <a:ext cx="3522921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111827"/>
            <a:ext cx="6503123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4"/>
          <a:stretch>
            <a:fillRect/>
          </a:stretch>
        </p:blipFill>
        <p:spPr>
          <a:xfrm>
            <a:off x="360045" y="3933470"/>
            <a:ext cx="11339830" cy="198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702611"/>
            <a:ext cx="3522921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284517"/>
            <a:ext cx="2018539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3837804"/>
            <a:ext cx="3837128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940489"/>
            <a:ext cx="1847153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3541260"/>
            <a:ext cx="1180654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4084815"/>
            <a:ext cx="1152090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4656978"/>
            <a:ext cx="3332493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2100258"/>
            <a:ext cx="238035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2757452"/>
            <a:ext cx="228513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360" y="3414646"/>
            <a:ext cx="799798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838" y="4033742"/>
            <a:ext cx="1485340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294" y="4062316"/>
            <a:ext cx="780755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4861" y="4014693"/>
            <a:ext cx="1475818" cy="36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3979" y="4719510"/>
            <a:ext cx="238035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9874" y="4719510"/>
            <a:ext cx="390377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1462149"/>
            <a:ext cx="238035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1462149"/>
            <a:ext cx="418941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1183" y="2119441"/>
            <a:ext cx="60937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372" y="2119441"/>
            <a:ext cx="780755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8765" y="3700753"/>
            <a:ext cx="390377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695" y="3710279"/>
            <a:ext cx="409420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00503" y="3700753"/>
            <a:ext cx="390377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2072067"/>
            <a:ext cx="390377" cy="32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2072067"/>
            <a:ext cx="409420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2767674"/>
            <a:ext cx="609370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229" y="2767674"/>
            <a:ext cx="780755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4073127"/>
            <a:ext cx="228513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2040" y="4073127"/>
            <a:ext cx="238035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43476" y="4073127"/>
            <a:ext cx="238035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45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50226" y="4814027"/>
            <a:ext cx="238035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5743" y="4814027"/>
            <a:ext cx="238035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47850" y="2118360"/>
            <a:ext cx="353060" cy="331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31765" y="2103755"/>
            <a:ext cx="353060" cy="331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832215" y="211836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639695" y="2781300"/>
            <a:ext cx="353060" cy="3479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47665" y="2781300"/>
            <a:ext cx="353060" cy="3479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192260" y="2781300"/>
            <a:ext cx="353060" cy="3479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bldLvl="0" animBg="1"/>
      <p:bldP spid="12" grpId="1" animBg="1"/>
      <p:bldP spid="2" grpId="0" bldLvl="0" animBg="1"/>
      <p:bldP spid="2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063269"/>
            <a:ext cx="409420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1386026"/>
            <a:ext cx="409420" cy="35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2691772"/>
            <a:ext cx="409420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1386272"/>
            <a:ext cx="409420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910"/>
            <a:ext cx="11340000" cy="2359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2795" y="4076207"/>
            <a:ext cx="418942" cy="35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2045698"/>
            <a:ext cx="418942" cy="35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740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10931" y="4091307"/>
            <a:ext cx="418942" cy="36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