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0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4079875" y="2636520"/>
            <a:ext cx="4730115" cy="15582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0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2090" y="2119061"/>
            <a:ext cx="390377" cy="2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4685" y="2119061"/>
            <a:ext cx="228513" cy="2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4508" y="2109539"/>
            <a:ext cx="218992" cy="257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3198" y="3461654"/>
            <a:ext cx="1599596" cy="257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6297" y="4090101"/>
            <a:ext cx="2532695" cy="333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32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3328268"/>
            <a:ext cx="228513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8790" y="3328268"/>
            <a:ext cx="228513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3803" y="3328268"/>
            <a:ext cx="228513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20503" y="4185210"/>
            <a:ext cx="218992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38992" y="4175688"/>
            <a:ext cx="409420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9697" y="4175688"/>
            <a:ext cx="228513" cy="25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14710" y="4175688"/>
            <a:ext cx="218992" cy="25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20503" y="5032630"/>
            <a:ext cx="218992" cy="25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38992" y="5032630"/>
            <a:ext cx="409420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9697" y="5032630"/>
            <a:ext cx="228513" cy="25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05188" y="5032630"/>
            <a:ext cx="228513" cy="25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918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3368765" y="3914960"/>
            <a:ext cx="228513" cy="23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405591" y="3914960"/>
            <a:ext cx="218992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426397" y="4668810"/>
            <a:ext cx="390377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388060" y="4668810"/>
            <a:ext cx="228513" cy="25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273551" y="4678352"/>
            <a:ext cx="228513" cy="23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758387" y="4678352"/>
            <a:ext cx="390377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720050" y="4668810"/>
            <a:ext cx="228513" cy="25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8615062" y="4678352"/>
            <a:ext cx="218992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060575"/>
            <a:ext cx="3816985" cy="156146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390" y="2060575"/>
            <a:ext cx="4220210" cy="1633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3375" y="4167160"/>
            <a:ext cx="199949" cy="21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4231" y="4167160"/>
            <a:ext cx="199949" cy="21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