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415415" y="2853055"/>
            <a:ext cx="9164320" cy="1466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4861" y="2262475"/>
            <a:ext cx="190428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52" y="2233893"/>
            <a:ext cx="285642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86" y="2643567"/>
            <a:ext cx="552241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3224" y="2681676"/>
            <a:ext cx="837884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7833" y="3110405"/>
            <a:ext cx="190428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3110405"/>
            <a:ext cx="199949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33702" y="3091350"/>
            <a:ext cx="1085440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4382" y="3691570"/>
            <a:ext cx="190428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43224" y="3653461"/>
            <a:ext cx="56176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54710" y="4301317"/>
            <a:ext cx="22851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39798" y="4301317"/>
            <a:ext cx="228513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0806" y="5063501"/>
            <a:ext cx="399899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1511" y="5063501"/>
            <a:ext cx="218992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07002" y="5063501"/>
            <a:ext cx="22851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58891" y="5063501"/>
            <a:ext cx="228513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772920"/>
            <a:ext cx="6449695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4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157590"/>
            <a:ext cx="228513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2" y="2148064"/>
            <a:ext cx="228513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2109958"/>
            <a:ext cx="228513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47" y="2109958"/>
            <a:ext cx="228513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2919705"/>
            <a:ext cx="228513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9924" y="2919705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1158" y="2872073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6171" y="2872073"/>
            <a:ext cx="21899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48060" y="2872073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98255" y="3509645"/>
            <a:ext cx="19253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02418" y="3758031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24886" y="3777084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4895" y="4133850"/>
            <a:ext cx="25146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48295" y="4053205"/>
            <a:ext cx="2865755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96574" y="4310564"/>
            <a:ext cx="180906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48816" y="4310564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15365" y="4310564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26347" y="4615410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02418" y="4615410"/>
            <a:ext cx="180906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48816" y="4777359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15365" y="4777359"/>
            <a:ext cx="190428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02418" y="5196522"/>
            <a:ext cx="190428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424886" y="5358472"/>
            <a:ext cx="180906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bldLvl="0" animBg="1"/>
      <p:bldP spid="17" grpId="0" bldLvl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2206811"/>
            <a:ext cx="228513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2206811"/>
            <a:ext cx="228513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523" y="2912909"/>
            <a:ext cx="228513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2922451"/>
            <a:ext cx="228513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3828" y="4048391"/>
            <a:ext cx="228513" cy="2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4048391"/>
            <a:ext cx="228513" cy="2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6045" y="4764030"/>
            <a:ext cx="218992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1234" y="4764030"/>
            <a:ext cx="228513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