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7" r:id="rId4"/>
    <p:sldId id="346" r:id="rId5"/>
    <p:sldId id="345" r:id="rId6"/>
    <p:sldId id="344" r:id="rId7"/>
    <p:sldId id="342" r:id="rId8"/>
    <p:sldId id="340" r:id="rId9"/>
    <p:sldId id="338" r:id="rId10"/>
    <p:sldId id="337" r:id="rId11"/>
    <p:sldId id="336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6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61291"/>
          <a:stretch>
            <a:fillRect/>
          </a:stretch>
        </p:blipFill>
        <p:spPr>
          <a:xfrm>
            <a:off x="3408045" y="2974340"/>
            <a:ext cx="5375955" cy="908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763078"/>
            <a:ext cx="228513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2763078"/>
            <a:ext cx="238035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763078"/>
            <a:ext cx="228513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481" y="2763078"/>
            <a:ext cx="418942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2924530"/>
            <a:ext cx="11340000" cy="15463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91239" y="3411348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8720" y="3411348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7057" y="3411348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5445" y="3411348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1239" y="4060439"/>
            <a:ext cx="238035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9148" y="4050893"/>
            <a:ext cx="228513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7536" y="4060439"/>
            <a:ext cx="238035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65445" y="4050893"/>
            <a:ext cx="238035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35830"/>
            <a:ext cx="11340000" cy="211622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540228" y="6065896"/>
            <a:ext cx="98070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20731" y="6065896"/>
            <a:ext cx="990226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10757" y="6065896"/>
            <a:ext cx="98070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91260" y="6065896"/>
            <a:ext cx="98070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62243" y="6065896"/>
            <a:ext cx="98070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188090"/>
            <a:ext cx="380856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2856272"/>
            <a:ext cx="21899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08" y="2856272"/>
            <a:ext cx="21899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7254" y="2856272"/>
            <a:ext cx="21899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0629" y="3524454"/>
            <a:ext cx="21899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642" y="3524454"/>
            <a:ext cx="209471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182295"/>
            <a:ext cx="371335" cy="35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182295"/>
            <a:ext cx="371335" cy="34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3182295"/>
            <a:ext cx="371335" cy="34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3182295"/>
            <a:ext cx="361813" cy="34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3182295"/>
            <a:ext cx="361813" cy="34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691327"/>
            <a:ext cx="2009017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269" y="3282069"/>
            <a:ext cx="3675264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330769"/>
            <a:ext cx="2018539" cy="2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3874144"/>
            <a:ext cx="2018539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320" y="4446270"/>
            <a:ext cx="81273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84630"/>
            <a:ext cx="6162040" cy="45675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235960" y="3811270"/>
            <a:ext cx="843915" cy="1778000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62960" y="3933190"/>
            <a:ext cx="716915" cy="1223645"/>
          </a:xfrm>
          <a:prstGeom prst="line">
            <a:avLst/>
          </a:prstGeom>
          <a:ln>
            <a:solidFill>
              <a:srgbClr val="ED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9"/>
          <a:stretch>
            <a:fillRect/>
          </a:stretch>
        </p:blipFill>
        <p:spPr>
          <a:xfrm>
            <a:off x="6600190" y="548640"/>
            <a:ext cx="4938395" cy="583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4780000"/>
            <a:ext cx="11340000" cy="1975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1290" y="4894545"/>
            <a:ext cx="472261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2952" y="4904090"/>
            <a:ext cx="2237531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0333" y="5543636"/>
            <a:ext cx="2247052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8998" y="6192727"/>
            <a:ext cx="2618387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79769" r="45371"/>
          <a:stretch>
            <a:fillRect/>
          </a:stretch>
        </p:blipFill>
        <p:spPr>
          <a:xfrm>
            <a:off x="479425" y="3716655"/>
            <a:ext cx="5513070" cy="11874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9"/>
          <a:stretch>
            <a:fillRect/>
          </a:stretch>
        </p:blipFill>
        <p:spPr>
          <a:xfrm>
            <a:off x="6456045" y="332740"/>
            <a:ext cx="3518535" cy="415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67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319200"/>
            <a:ext cx="2018539" cy="2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2920993"/>
            <a:ext cx="2018539" cy="2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3513234"/>
            <a:ext cx="1999496" cy="29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290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"/>
          <a:stretch>
            <a:fillRect/>
          </a:stretch>
        </p:blipFill>
        <p:spPr>
          <a:xfrm>
            <a:off x="852170" y="4220845"/>
            <a:ext cx="11339830" cy="25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1847" y="4430061"/>
            <a:ext cx="780755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7590" y="5087119"/>
            <a:ext cx="4265591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9706" y="5744176"/>
            <a:ext cx="2266095" cy="3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070" y="6301740"/>
            <a:ext cx="94119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2054454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044909"/>
            <a:ext cx="1866196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2197636"/>
            <a:ext cx="247557" cy="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2665363"/>
            <a:ext cx="238035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6045" y="3285818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3313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37" y="2064242"/>
            <a:ext cx="228513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92" y="2064242"/>
            <a:ext cx="228513" cy="2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91" y="2646682"/>
            <a:ext cx="1475818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922" y="3343701"/>
            <a:ext cx="199949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546" y="4050268"/>
            <a:ext cx="228513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7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69017" y="2692518"/>
            <a:ext cx="1104483" cy="32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1032" y="3979856"/>
            <a:ext cx="238035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705" y="3970321"/>
            <a:ext cx="418942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332" y="3970321"/>
            <a:ext cx="228513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9269" y="4599686"/>
            <a:ext cx="228513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72896" y="4590150"/>
            <a:ext cx="228513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24332" y="4590150"/>
            <a:ext cx="228513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43660" y="206057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65295" y="2060575"/>
            <a:ext cx="311785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44335" y="206057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450070" y="2060575"/>
            <a:ext cx="311785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27760" y="270891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081780" y="2692400"/>
            <a:ext cx="351155" cy="325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600190" y="2708910"/>
            <a:ext cx="335915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450070" y="270891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bldLvl="0" animBg="1"/>
      <p:bldP spid="2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845739"/>
            <a:ext cx="409420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3836205"/>
            <a:ext cx="390377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3845739"/>
            <a:ext cx="399899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3836205"/>
            <a:ext cx="390377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18098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43828" y="5030220"/>
            <a:ext cx="238035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074362"/>
            <a:ext cx="409420" cy="36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330"/>
            <a:ext cx="11340000" cy="1924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1084" y="4156560"/>
            <a:ext cx="409420" cy="36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1386086"/>
            <a:ext cx="409420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38295"/>
            <a:ext cx="11340000" cy="2614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513" y="4000508"/>
            <a:ext cx="418942" cy="35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2043143"/>
            <a:ext cx="409420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1395868"/>
            <a:ext cx="409420" cy="3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3343712"/>
            <a:ext cx="409420" cy="36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