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9" r:id="rId5"/>
    <p:sldId id="328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1F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3503930" y="2924810"/>
            <a:ext cx="5628640" cy="1631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84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40201" y="4389435"/>
            <a:ext cx="228513" cy="2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607" y="4389435"/>
            <a:ext cx="228513" cy="2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50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11838" y="3332101"/>
            <a:ext cx="228513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4836" y="3332101"/>
            <a:ext cx="390377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54307" y="3942592"/>
            <a:ext cx="218992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00806" y="3952131"/>
            <a:ext cx="218992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32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77178" y="1424230"/>
            <a:ext cx="228513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 bwMode="white">
          <a:xfrm>
            <a:off x="6891687" y="2768636"/>
            <a:ext cx="1009269" cy="228835"/>
          </a:xfrm>
          <a:prstGeom prst="rect">
            <a:avLst/>
          </a:prstGeom>
          <a:solidFill>
            <a:srgbClr val="FEF1F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 bwMode="white">
          <a:xfrm>
            <a:off x="6891687" y="3169098"/>
            <a:ext cx="1009269" cy="219300"/>
          </a:xfrm>
          <a:prstGeom prst="rect">
            <a:avLst/>
          </a:prstGeom>
          <a:solidFill>
            <a:srgbClr val="FEF1F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 bwMode="white">
          <a:xfrm>
            <a:off x="6891687" y="3560025"/>
            <a:ext cx="1009269" cy="228835"/>
          </a:xfrm>
          <a:prstGeom prst="rect">
            <a:avLst/>
          </a:prstGeom>
          <a:solidFill>
            <a:srgbClr val="FEF1F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 bwMode="white">
          <a:xfrm>
            <a:off x="6891687" y="3960486"/>
            <a:ext cx="1009269" cy="219300"/>
          </a:xfrm>
          <a:prstGeom prst="rect">
            <a:avLst/>
          </a:prstGeom>
          <a:solidFill>
            <a:srgbClr val="FEF1F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bldLvl="0" animBg="1"/>
      <p:bldP spid="24" grpId="0" bldLvl="0" animBg="1"/>
      <p:bldP spid="37" grpId="0" bldLvl="0" animBg="1"/>
      <p:bldP spid="4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35" y="1223365"/>
            <a:ext cx="11340000" cy="18958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60" y="3123920"/>
            <a:ext cx="11340000" cy="2278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899" y="3400434"/>
            <a:ext cx="1380604" cy="21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4146" y="3696019"/>
            <a:ext cx="1332997" cy="21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67899" y="3791369"/>
            <a:ext cx="1380604" cy="2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79083" y="3848579"/>
            <a:ext cx="704584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8806" y="3896254"/>
            <a:ext cx="218992" cy="238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54146" y="4125094"/>
            <a:ext cx="1332997" cy="21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67899" y="4191839"/>
            <a:ext cx="1380604" cy="2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60040" y="4449284"/>
            <a:ext cx="733148" cy="34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68806" y="4506494"/>
            <a:ext cx="218992" cy="238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54146" y="4573239"/>
            <a:ext cx="1332997" cy="21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67899" y="4592309"/>
            <a:ext cx="1380604" cy="21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81810" y="5059680"/>
            <a:ext cx="571055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25" y="5493105"/>
            <a:ext cx="11340000" cy="1287463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775970" y="5721985"/>
            <a:ext cx="10725150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