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1917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1" b="24387"/>
          <a:stretch>
            <a:fillRect/>
          </a:stretch>
        </p:blipFill>
        <p:spPr>
          <a:xfrm>
            <a:off x="1703705" y="1210310"/>
            <a:ext cx="10020300" cy="4436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493010"/>
            <a:ext cx="1149350" cy="30899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7"/>
          <a:stretch>
            <a:fillRect/>
          </a:stretch>
        </p:blipFill>
        <p:spPr>
          <a:xfrm>
            <a:off x="1487850" y="908685"/>
            <a:ext cx="10115505" cy="5821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132965"/>
            <a:ext cx="1149350" cy="30899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