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385"/>
            <a:ext cx="11340000" cy="1244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9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3329669"/>
            <a:ext cx="3342015" cy="2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939456"/>
            <a:ext cx="1761460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448" y="4501603"/>
            <a:ext cx="8778740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863185"/>
            <a:ext cx="11340000" cy="18986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16819" y="5674145"/>
            <a:ext cx="2056624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8607" y="5664604"/>
            <a:ext cx="3342015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05786" y="5664604"/>
            <a:ext cx="1761460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6340" y="6256128"/>
            <a:ext cx="3475314" cy="2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2939978"/>
            <a:ext cx="228513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2939978"/>
            <a:ext cx="199949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43073" y="2939978"/>
            <a:ext cx="714105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3540571"/>
            <a:ext cx="3037329" cy="3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2871" y="4207896"/>
            <a:ext cx="228513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463" y="4207896"/>
            <a:ext cx="228513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33" y="1433684"/>
            <a:ext cx="228513" cy="2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6372" y="2081801"/>
            <a:ext cx="228513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471" y="2072270"/>
            <a:ext cx="218992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662" y="2710856"/>
            <a:ext cx="218992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8161" y="3978496"/>
            <a:ext cx="399899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6448" y="3978496"/>
            <a:ext cx="409420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2043299"/>
            <a:ext cx="390377" cy="33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3329408"/>
            <a:ext cx="399899" cy="33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2016323"/>
            <a:ext cx="399899" cy="34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1434050"/>
            <a:ext cx="399899" cy="3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3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006160"/>
            <a:ext cx="1104483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891" y="2006160"/>
            <a:ext cx="1114005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408" y="2006160"/>
            <a:ext cx="1104483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0881" y="2006160"/>
            <a:ext cx="1123526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425" y="2507615"/>
            <a:ext cx="1782445" cy="202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0575" y="2500630"/>
            <a:ext cx="1708150" cy="21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48045" y="2491105"/>
            <a:ext cx="1782445" cy="21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3775" y="2507615"/>
            <a:ext cx="1782445" cy="202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488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803199"/>
            <a:ext cx="3342015" cy="27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3727" y="2803199"/>
            <a:ext cx="2399395" cy="27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3295650"/>
            <a:ext cx="38849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68450"/>
            <a:ext cx="11340000" cy="4134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461" y="2668678"/>
            <a:ext cx="3351536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04" y="3240199"/>
            <a:ext cx="3142065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2519" y="3240199"/>
            <a:ext cx="7388614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04" y="3830772"/>
            <a:ext cx="2694559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4534" y="3830772"/>
            <a:ext cx="7817078" cy="3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26" y="4421344"/>
            <a:ext cx="2685037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7406" y="4421344"/>
            <a:ext cx="6417430" cy="3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3880" y="4440395"/>
            <a:ext cx="1361561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504" y="5011917"/>
            <a:ext cx="2618387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2024-11-22T15:46:02Z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