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2063750" y="2853055"/>
            <a:ext cx="8089900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35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004665"/>
            <a:ext cx="11340000" cy="2009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346" y="5519282"/>
            <a:ext cx="352292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235" y="5519282"/>
            <a:ext cx="371335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1311" y="5519282"/>
            <a:ext cx="361813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9900" y="5519282"/>
            <a:ext cx="361813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47482" y="5519282"/>
            <a:ext cx="371334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3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100470"/>
            <a:ext cx="4456020" cy="30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1032" y="2100470"/>
            <a:ext cx="1894760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3415177"/>
            <a:ext cx="6807808" cy="30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1863" y="3415177"/>
            <a:ext cx="1894761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7"/>
          <a:stretch>
            <a:fillRect/>
          </a:stretch>
        </p:blipFill>
        <p:spPr>
          <a:xfrm>
            <a:off x="335280" y="4149370"/>
            <a:ext cx="11339830" cy="2183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64"/>
          <a:stretch>
            <a:fillRect/>
          </a:stretch>
        </p:blipFill>
        <p:spPr>
          <a:xfrm>
            <a:off x="360045" y="1224280"/>
            <a:ext cx="11339830" cy="1484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636520"/>
            <a:ext cx="9315450" cy="30099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509645" y="3429000"/>
            <a:ext cx="6115050" cy="100774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664200" y="3429000"/>
            <a:ext cx="648335" cy="935990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725545" y="3429000"/>
            <a:ext cx="5467350" cy="79184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7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921105"/>
            <a:ext cx="333249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7204" y="2902037"/>
            <a:ext cx="361813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9445" y="2911571"/>
            <a:ext cx="323727" cy="28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2445" y="2921635"/>
            <a:ext cx="68249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569" y="3435958"/>
            <a:ext cx="333249" cy="28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6725" y="3435958"/>
            <a:ext cx="342770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49722" y="3664781"/>
            <a:ext cx="7817078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8891" y="3960344"/>
            <a:ext cx="323727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74005" y="3960344"/>
            <a:ext cx="371335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26246" y="3969879"/>
            <a:ext cx="333249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49924" y="3960344"/>
            <a:ext cx="342770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30680" y="4303579"/>
            <a:ext cx="6798288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59848" y="4494265"/>
            <a:ext cx="352292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93047" y="4503800"/>
            <a:ext cx="342770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35768" y="4494265"/>
            <a:ext cx="323727" cy="28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