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4" r:id="rId5"/>
    <p:sldId id="333" r:id="rId6"/>
    <p:sldId id="332" r:id="rId7"/>
    <p:sldId id="330" r:id="rId8"/>
    <p:sldId id="329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2987675"/>
            <a:ext cx="10255885" cy="882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436465"/>
            <a:ext cx="11340000" cy="239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3903" y="4742124"/>
            <a:ext cx="733148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4482" y="4742124"/>
            <a:ext cx="809319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5011" y="4742124"/>
            <a:ext cx="818840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3424" y="5496721"/>
            <a:ext cx="1133047" cy="35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2960" y="5515610"/>
            <a:ext cx="156527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83097" y="5496721"/>
            <a:ext cx="1142569" cy="35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384" y="6327733"/>
            <a:ext cx="1152090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89092" y="6327733"/>
            <a:ext cx="1152090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69275" y="6327775"/>
            <a:ext cx="131381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093" y="1509823"/>
            <a:ext cx="361813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310128"/>
            <a:ext cx="361813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4030" y="3081851"/>
            <a:ext cx="809319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193" y="3081851"/>
            <a:ext cx="590327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2267" y="3872629"/>
            <a:ext cx="228513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841" y="3872629"/>
            <a:ext cx="238035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3872629"/>
            <a:ext cx="238035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4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005" y="1491025"/>
            <a:ext cx="390377" cy="32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4156" y="1481489"/>
            <a:ext cx="1075919" cy="33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2311175"/>
            <a:ext cx="361813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6725" y="2273029"/>
            <a:ext cx="1066397" cy="32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1133" y="3083643"/>
            <a:ext cx="809319" cy="27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6624" y="3875183"/>
            <a:ext cx="799798" cy="27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73198" y="3875183"/>
            <a:ext cx="618891" cy="27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39345" y="3875183"/>
            <a:ext cx="257078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4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2262852"/>
            <a:ext cx="618891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795" y="2262852"/>
            <a:ext cx="618891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21" y="2262852"/>
            <a:ext cx="618891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2846" y="2262852"/>
            <a:ext cx="618891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0151" y="3053905"/>
            <a:ext cx="618891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2795" y="3053905"/>
            <a:ext cx="618891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62821" y="3053905"/>
            <a:ext cx="618891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3324" y="3053905"/>
            <a:ext cx="628413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43274" y="3844958"/>
            <a:ext cx="961662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2292" y="4636011"/>
            <a:ext cx="809319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06246" y="4636011"/>
            <a:ext cx="1742418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28945"/>
            <a:ext cx="11340000" cy="137576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434911" y="6088799"/>
            <a:ext cx="818841" cy="27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91335" y="6060137"/>
            <a:ext cx="1523425" cy="35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3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2195906"/>
            <a:ext cx="418942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1471593"/>
            <a:ext cx="418942" cy="36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630"/>
            <a:ext cx="11340000" cy="15254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67959" y="2937444"/>
            <a:ext cx="418942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33900"/>
            <a:ext cx="11340000" cy="22967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8383" y="5225042"/>
            <a:ext cx="418942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205567"/>
            <a:ext cx="418942" cy="36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8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708910"/>
            <a:ext cx="2393950" cy="1752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708910"/>
            <a:ext cx="2393950" cy="1752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2708910"/>
            <a:ext cx="23939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