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0" r:id="rId4"/>
    <p:sldId id="329" r:id="rId5"/>
    <p:sldId id="328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/>
          <a:stretch>
            <a:fillRect/>
          </a:stretch>
        </p:blipFill>
        <p:spPr>
          <a:xfrm>
            <a:off x="3863975" y="3068955"/>
            <a:ext cx="4550410" cy="14166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3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332259"/>
            <a:ext cx="228513" cy="24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2341813"/>
            <a:ext cx="218992" cy="23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07" y="2332259"/>
            <a:ext cx="218992" cy="24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14508" y="2341813"/>
            <a:ext cx="218992" cy="23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399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549924" y="3728577"/>
            <a:ext cx="218992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35415" y="3728577"/>
            <a:ext cx="228513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54256" y="3728577"/>
            <a:ext cx="390377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81914" y="3738100"/>
            <a:ext cx="228513" cy="23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76926" y="3728577"/>
            <a:ext cx="218992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86246" y="3728577"/>
            <a:ext cx="390377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40755" y="4557087"/>
            <a:ext cx="390377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02418" y="4557087"/>
            <a:ext cx="228513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97430" y="4557087"/>
            <a:ext cx="218992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806750" y="4557087"/>
            <a:ext cx="390377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77934" y="4557087"/>
            <a:ext cx="218992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663425" y="4557087"/>
            <a:ext cx="228513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472745" y="4557087"/>
            <a:ext cx="390377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443929" y="4566611"/>
            <a:ext cx="218992" cy="23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29420" y="4557087"/>
            <a:ext cx="228513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148261" y="4557087"/>
            <a:ext cx="380856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109924" y="4557087"/>
            <a:ext cx="228513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004937" y="4566611"/>
            <a:ext cx="218992" cy="23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67808" y="1424526"/>
            <a:ext cx="390377" cy="34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076420"/>
            <a:ext cx="11340000" cy="15264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84366" y="4267230"/>
            <a:ext cx="228513" cy="24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69606" y="4267230"/>
            <a:ext cx="390377" cy="24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1268" y="4267230"/>
            <a:ext cx="228513" cy="24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26281" y="4267230"/>
            <a:ext cx="218992" cy="24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4517" y="5097257"/>
            <a:ext cx="380856" cy="24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46180" y="5097257"/>
            <a:ext cx="228513" cy="24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41193" y="5097257"/>
            <a:ext cx="218992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36155" y="5040014"/>
            <a:ext cx="2113753" cy="34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69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790" y="2187682"/>
            <a:ext cx="390377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9974" y="2187682"/>
            <a:ext cx="218992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5944" y="2187682"/>
            <a:ext cx="228513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8790" y="3666600"/>
            <a:ext cx="390377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40453" y="3666600"/>
            <a:ext cx="228513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5465" y="3666600"/>
            <a:ext cx="218992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2634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4760" y="2719434"/>
            <a:ext cx="95214" cy="108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2972" y="2719434"/>
            <a:ext cx="95214" cy="108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3853" y="3129910"/>
            <a:ext cx="1447254" cy="25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