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4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36742"/>
          <a:stretch>
            <a:fillRect/>
          </a:stretch>
        </p:blipFill>
        <p:spPr>
          <a:xfrm>
            <a:off x="2927985" y="2780665"/>
            <a:ext cx="6411595" cy="99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928743"/>
            <a:ext cx="428463" cy="36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1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1452737"/>
            <a:ext cx="418942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78" y="1452737"/>
            <a:ext cx="418942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775"/>
            <a:ext cx="11340000" cy="36034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42791" y="3072033"/>
            <a:ext cx="418942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2243898"/>
            <a:ext cx="418942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475"/>
            <a:ext cx="11340000" cy="1603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21007" y="3748580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0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282097"/>
            <a:ext cx="437984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513" y="2282097"/>
            <a:ext cx="257078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2282097"/>
            <a:ext cx="1190176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3702" y="2282097"/>
            <a:ext cx="780754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7632" y="3073287"/>
            <a:ext cx="238035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8085" y="3063754"/>
            <a:ext cx="428463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9874" y="3063754"/>
            <a:ext cx="1190176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85994" y="3063754"/>
            <a:ext cx="809319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716375"/>
            <a:ext cx="11340000" cy="141318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187684" y="3811860"/>
            <a:ext cx="238035" cy="2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58565" y="3811860"/>
            <a:ext cx="437984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29447" y="3811860"/>
            <a:ext cx="1180654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95139" y="3811860"/>
            <a:ext cx="799798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7255" y="4594839"/>
            <a:ext cx="437984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58565" y="4594839"/>
            <a:ext cx="247556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29447" y="4594839"/>
            <a:ext cx="1180654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95139" y="4594839"/>
            <a:ext cx="799798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263958"/>
            <a:ext cx="238035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2263958"/>
            <a:ext cx="1180654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065" y="2263958"/>
            <a:ext cx="1190176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0352" y="2263958"/>
            <a:ext cx="1190176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535" y="2988945"/>
            <a:ext cx="1263650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0825" y="2998470"/>
            <a:ext cx="1263650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8980" y="2988945"/>
            <a:ext cx="1263650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7135" y="2988945"/>
            <a:ext cx="1263650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3931540"/>
            <a:ext cx="2275617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3941074"/>
            <a:ext cx="1542468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924" y="4722828"/>
            <a:ext cx="1485340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924" y="5495049"/>
            <a:ext cx="1447254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3016071"/>
            <a:ext cx="2047103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471" y="3016071"/>
            <a:ext cx="1504382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566" y="3016071"/>
            <a:ext cx="1104483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3016071"/>
            <a:ext cx="1304432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797720"/>
            <a:ext cx="923576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9471" y="3797720"/>
            <a:ext cx="733148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5566" y="3797720"/>
            <a:ext cx="733148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2141" y="3797720"/>
            <a:ext cx="552240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2852740"/>
            <a:ext cx="437984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403" y="2862265"/>
            <a:ext cx="238035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5617" y="2852740"/>
            <a:ext cx="238035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8539" y="3576625"/>
            <a:ext cx="399899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1460" y="3576625"/>
            <a:ext cx="238035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6675" y="3576625"/>
            <a:ext cx="238035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97632" y="4414807"/>
            <a:ext cx="1114005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7682" y="4414807"/>
            <a:ext cx="1685289" cy="28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29017" y="4414807"/>
            <a:ext cx="1485341" cy="28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677" y="5195841"/>
            <a:ext cx="1133047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63727" y="5195841"/>
            <a:ext cx="999748" cy="28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15062" y="5195841"/>
            <a:ext cx="990226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