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9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5FF64D-7637-D1C8-1651-D01B850596B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33170"/>
          <a:stretch/>
        </p:blipFill>
        <p:spPr>
          <a:xfrm>
            <a:off x="4368208" y="2492896"/>
            <a:ext cx="3600000" cy="15669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9695D3-D2DD-2A15-3331-9C7DE8DF09F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617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6CC53B6-7BC4-9E71-B6B2-64EECCAEF0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33757"/>
            <a:ext cx="10800000" cy="28934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84037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409C3F-62A3-E9A4-6187-0595CFC1365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34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120347A-7A4D-166A-EB13-62E402530BB3}"/>
              </a:ext>
            </a:extLst>
          </p:cNvPr>
          <p:cNvSpPr/>
          <p:nvPr/>
        </p:nvSpPr>
        <p:spPr bwMode="white">
          <a:xfrm>
            <a:off x="2681904" y="1696310"/>
            <a:ext cx="619047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43860A-ADC8-934D-754A-05E20522EB8D}"/>
              </a:ext>
            </a:extLst>
          </p:cNvPr>
          <p:cNvSpPr/>
          <p:nvPr/>
        </p:nvSpPr>
        <p:spPr bwMode="white">
          <a:xfrm>
            <a:off x="7796190" y="1715371"/>
            <a:ext cx="590476" cy="247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DF170F-782F-9FEE-95F4-FBF9F506C543}"/>
              </a:ext>
            </a:extLst>
          </p:cNvPr>
          <p:cNvSpPr/>
          <p:nvPr/>
        </p:nvSpPr>
        <p:spPr bwMode="white">
          <a:xfrm>
            <a:off x="2672380" y="2268135"/>
            <a:ext cx="628571" cy="27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C0C9FD-2FC2-D34F-F32E-B9546E091017}"/>
              </a:ext>
            </a:extLst>
          </p:cNvPr>
          <p:cNvSpPr/>
          <p:nvPr/>
        </p:nvSpPr>
        <p:spPr bwMode="white">
          <a:xfrm>
            <a:off x="7815238" y="2277665"/>
            <a:ext cx="571428" cy="2668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3258D27-0C44-F518-3A58-43F14C8D85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58474"/>
            <a:ext cx="10800000" cy="1582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017320E-4F05-E98F-3ED7-18901EC0B438}"/>
              </a:ext>
            </a:extLst>
          </p:cNvPr>
          <p:cNvSpPr/>
          <p:nvPr/>
        </p:nvSpPr>
        <p:spPr bwMode="white">
          <a:xfrm>
            <a:off x="7100952" y="2830109"/>
            <a:ext cx="238095" cy="2288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BA5E477C-F4DA-BDF3-25B9-A8FDC19D56D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9080"/>
            <a:ext cx="10800000" cy="1893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540643-E2C4-903A-4C88-E277B4F8CD38}"/>
              </a:ext>
            </a:extLst>
          </p:cNvPr>
          <p:cNvSpPr/>
          <p:nvPr/>
        </p:nvSpPr>
        <p:spPr bwMode="white">
          <a:xfrm>
            <a:off x="1300952" y="5000417"/>
            <a:ext cx="10257143" cy="306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E873BC4-6F9D-C42C-17C2-3621671A728F}"/>
              </a:ext>
            </a:extLst>
          </p:cNvPr>
          <p:cNvSpPr/>
          <p:nvPr/>
        </p:nvSpPr>
        <p:spPr bwMode="white">
          <a:xfrm>
            <a:off x="1024761" y="5453952"/>
            <a:ext cx="1686863" cy="41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97161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6F7A7-9B79-947D-0CFC-979E5EAEEEC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290B28-D016-071E-AB11-F72F7B6262E1}"/>
              </a:ext>
            </a:extLst>
          </p:cNvPr>
          <p:cNvSpPr/>
          <p:nvPr/>
        </p:nvSpPr>
        <p:spPr bwMode="white">
          <a:xfrm>
            <a:off x="6891428" y="1124565"/>
            <a:ext cx="238095" cy="228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88CF30C-0613-CD43-2F71-6D79D8C1D34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40"/>
            <a:ext cx="10800000" cy="16528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DB2FE4E-2A8B-6BFE-6899-C57F1F895CAB}"/>
              </a:ext>
            </a:extLst>
          </p:cNvPr>
          <p:cNvSpPr/>
          <p:nvPr/>
        </p:nvSpPr>
        <p:spPr bwMode="white">
          <a:xfrm>
            <a:off x="1024761" y="4445840"/>
            <a:ext cx="10533334" cy="346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5E48DE-7E15-86CD-F8A6-564214DF4145}"/>
              </a:ext>
            </a:extLst>
          </p:cNvPr>
          <p:cNvSpPr/>
          <p:nvPr/>
        </p:nvSpPr>
        <p:spPr bwMode="white">
          <a:xfrm>
            <a:off x="1024761" y="5088400"/>
            <a:ext cx="752380" cy="277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857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2023-12-30T13:36:25Z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