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41D3D3-C74F-E057-7BC8-CB896AC814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6610"/>
          <a:stretch/>
        </p:blipFill>
        <p:spPr>
          <a:xfrm>
            <a:off x="3838125" y="3059816"/>
            <a:ext cx="4515750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01C24A-B4B1-0308-3A55-829465E297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34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433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D5032CA-732F-D002-B0BD-4F65D8398F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16081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09DDAE-5940-AD90-430C-690BCC2BFE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40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52636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A941AAB-1DBE-DBD8-77F7-EC5268DC3B5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500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DF147C-3100-7326-71B1-8AE730C68030}"/>
              </a:ext>
            </a:extLst>
          </p:cNvPr>
          <p:cNvSpPr/>
          <p:nvPr/>
        </p:nvSpPr>
        <p:spPr bwMode="white">
          <a:xfrm>
            <a:off x="6320000" y="1708376"/>
            <a:ext cx="1200000" cy="258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A40814-8D02-0C82-55D4-E17699E14A82}"/>
              </a:ext>
            </a:extLst>
          </p:cNvPr>
          <p:cNvSpPr/>
          <p:nvPr/>
        </p:nvSpPr>
        <p:spPr bwMode="white">
          <a:xfrm>
            <a:off x="6891428" y="2263050"/>
            <a:ext cx="1238095" cy="28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E1B7CFD-798F-4455-F33F-12479806BDD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5497" y="2687304"/>
            <a:ext cx="10800000" cy="21623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F13D2-1342-37F1-D8B7-01A29696DA53}"/>
              </a:ext>
            </a:extLst>
          </p:cNvPr>
          <p:cNvSpPr/>
          <p:nvPr/>
        </p:nvSpPr>
        <p:spPr bwMode="white">
          <a:xfrm>
            <a:off x="8191687" y="2782560"/>
            <a:ext cx="628571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EF83A6E-399E-C257-C551-8ABCB02BFA01}"/>
              </a:ext>
            </a:extLst>
          </p:cNvPr>
          <p:cNvSpPr/>
          <p:nvPr/>
        </p:nvSpPr>
        <p:spPr bwMode="white">
          <a:xfrm>
            <a:off x="4172639" y="3335051"/>
            <a:ext cx="4123809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215AEB-D310-A13B-3679-D532E3E2BE72}"/>
              </a:ext>
            </a:extLst>
          </p:cNvPr>
          <p:cNvSpPr/>
          <p:nvPr/>
        </p:nvSpPr>
        <p:spPr bwMode="white">
          <a:xfrm>
            <a:off x="10505973" y="3344577"/>
            <a:ext cx="1047619" cy="266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356B6CB-8F7E-BE2E-9AA2-2D3251C2430C}"/>
              </a:ext>
            </a:extLst>
          </p:cNvPr>
          <p:cNvSpPr/>
          <p:nvPr/>
        </p:nvSpPr>
        <p:spPr bwMode="white">
          <a:xfrm>
            <a:off x="1448830" y="3906593"/>
            <a:ext cx="314285" cy="2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6D6070-BC2B-2DD3-84EF-77944C58FFE6}"/>
              </a:ext>
            </a:extLst>
          </p:cNvPr>
          <p:cNvSpPr/>
          <p:nvPr/>
        </p:nvSpPr>
        <p:spPr bwMode="white">
          <a:xfrm>
            <a:off x="5667877" y="4468609"/>
            <a:ext cx="638095" cy="25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B7A7EA7B-22F0-936D-AA4F-EBB3A8344176}"/>
              </a:ext>
            </a:extLst>
          </p:cNvPr>
          <p:cNvSpPr/>
          <p:nvPr/>
        </p:nvSpPr>
        <p:spPr bwMode="white">
          <a:xfrm>
            <a:off x="9163116" y="4449558"/>
            <a:ext cx="1228570" cy="2857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349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01E0366-1D53-FA08-D2C5-380572B0A8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5B44AB-BE66-F37B-850D-FEACA1A9579D}"/>
              </a:ext>
            </a:extLst>
          </p:cNvPr>
          <p:cNvSpPr/>
          <p:nvPr/>
        </p:nvSpPr>
        <p:spPr bwMode="white">
          <a:xfrm>
            <a:off x="4329523" y="1687672"/>
            <a:ext cx="3714285" cy="2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5945726-6399-73A9-DE9C-A9363331A290}"/>
              </a:ext>
            </a:extLst>
          </p:cNvPr>
          <p:cNvSpPr/>
          <p:nvPr/>
        </p:nvSpPr>
        <p:spPr bwMode="white">
          <a:xfrm>
            <a:off x="1320000" y="2250668"/>
            <a:ext cx="2142857" cy="276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A135FBA-1187-E26E-21DE-F9B59594FBB8}"/>
              </a:ext>
            </a:extLst>
          </p:cNvPr>
          <p:cNvSpPr/>
          <p:nvPr/>
        </p:nvSpPr>
        <p:spPr bwMode="white">
          <a:xfrm>
            <a:off x="4339047" y="2241125"/>
            <a:ext cx="3047619" cy="2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11A2C1B-0B60-A682-F48A-63131E20BAD9}"/>
              </a:ext>
            </a:extLst>
          </p:cNvPr>
          <p:cNvSpPr/>
          <p:nvPr/>
        </p:nvSpPr>
        <p:spPr bwMode="white">
          <a:xfrm>
            <a:off x="9481904" y="2241125"/>
            <a:ext cx="1533333" cy="2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87B4A77-EED2-0E66-4E8D-B1DAF3C8C463}"/>
              </a:ext>
            </a:extLst>
          </p:cNvPr>
          <p:cNvSpPr/>
          <p:nvPr/>
        </p:nvSpPr>
        <p:spPr bwMode="white">
          <a:xfrm>
            <a:off x="1320000" y="3357575"/>
            <a:ext cx="7552380" cy="295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2553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2023-12-30T00:57:57Z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