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595263-76F1-8A00-196F-5979726F4D9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 b="38518"/>
          <a:stretch/>
        </p:blipFill>
        <p:spPr>
          <a:xfrm>
            <a:off x="2901643" y="3064596"/>
            <a:ext cx="6388714" cy="728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4BCDD0-650F-AFE5-1BAA-578E75705E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75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1527D75-46C4-24A3-104B-D6B1116808B2}"/>
              </a:ext>
            </a:extLst>
          </p:cNvPr>
          <p:cNvSpPr/>
          <p:nvPr/>
        </p:nvSpPr>
        <p:spPr bwMode="white">
          <a:xfrm>
            <a:off x="4510476" y="1631022"/>
            <a:ext cx="228571" cy="2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02AD4A7-443F-A565-F66A-09EEA8CD4B24}"/>
              </a:ext>
            </a:extLst>
          </p:cNvPr>
          <p:cNvSpPr/>
          <p:nvPr/>
        </p:nvSpPr>
        <p:spPr bwMode="white">
          <a:xfrm>
            <a:off x="7815238" y="2547922"/>
            <a:ext cx="219047" cy="229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EB0D6E6-5865-1C1C-FA83-0D9DC54210C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0158"/>
            <a:ext cx="10800000" cy="1368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A246636-6E05-867C-BAE4-E1FD3A66BC92}"/>
              </a:ext>
            </a:extLst>
          </p:cNvPr>
          <p:cNvSpPr/>
          <p:nvPr/>
        </p:nvSpPr>
        <p:spPr bwMode="white">
          <a:xfrm>
            <a:off x="3986666" y="3904118"/>
            <a:ext cx="1161904" cy="229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28599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EEC189-BD92-30C8-6677-A45256F73C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539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DBCF13-EC4D-0843-E95E-D12B47C99353}"/>
              </a:ext>
            </a:extLst>
          </p:cNvPr>
          <p:cNvSpPr/>
          <p:nvPr/>
        </p:nvSpPr>
        <p:spPr bwMode="white">
          <a:xfrm>
            <a:off x="10729523" y="1545390"/>
            <a:ext cx="304762" cy="286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D0CC7A5-A636-2116-6923-6E0E7CB8806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95129"/>
            <a:ext cx="10800000" cy="1838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6555E2E-06B8-84DA-C35A-7623EA8CFB5D}"/>
              </a:ext>
            </a:extLst>
          </p:cNvPr>
          <p:cNvSpPr/>
          <p:nvPr/>
        </p:nvSpPr>
        <p:spPr bwMode="white">
          <a:xfrm>
            <a:off x="10729523" y="3357170"/>
            <a:ext cx="304762" cy="276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6622C2-2ABD-BB1D-57DB-B163F36B9FE7}"/>
              </a:ext>
            </a:extLst>
          </p:cNvPr>
          <p:cNvSpPr/>
          <p:nvPr/>
        </p:nvSpPr>
        <p:spPr bwMode="white">
          <a:xfrm>
            <a:off x="10729523" y="4271679"/>
            <a:ext cx="304762" cy="28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905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4ED277-9D95-1550-DE91-600A9DB78F6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F9F6A2-E921-FF82-2AF9-9BC18514094C}"/>
              </a:ext>
            </a:extLst>
          </p:cNvPr>
          <p:cNvSpPr/>
          <p:nvPr/>
        </p:nvSpPr>
        <p:spPr bwMode="white">
          <a:xfrm>
            <a:off x="3377142" y="2901764"/>
            <a:ext cx="1790476" cy="815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1122DB-5735-E9CF-F701-9670041C7B56}"/>
              </a:ext>
            </a:extLst>
          </p:cNvPr>
          <p:cNvSpPr/>
          <p:nvPr/>
        </p:nvSpPr>
        <p:spPr bwMode="white">
          <a:xfrm>
            <a:off x="1043809" y="3045062"/>
            <a:ext cx="1285714" cy="59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84FEEA-1C73-D554-FE84-6C3C5E9B8EE3}"/>
              </a:ext>
            </a:extLst>
          </p:cNvPr>
          <p:cNvSpPr/>
          <p:nvPr/>
        </p:nvSpPr>
        <p:spPr bwMode="white">
          <a:xfrm>
            <a:off x="6167618" y="3035510"/>
            <a:ext cx="1800589" cy="5375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1817FF-F911-FE55-FA4C-97EDD76916AA}"/>
              </a:ext>
            </a:extLst>
          </p:cNvPr>
          <p:cNvSpPr/>
          <p:nvPr/>
        </p:nvSpPr>
        <p:spPr bwMode="white">
          <a:xfrm>
            <a:off x="8967618" y="3045063"/>
            <a:ext cx="2024925" cy="52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8695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C116D4-9DCA-356D-FB91-977D071962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92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F9E54B0-A939-B0A4-EF75-6B1601D2BA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92" y="2791271"/>
            <a:ext cx="10800000" cy="228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A1BE95A-9859-0045-5261-23C13061AA18}"/>
              </a:ext>
            </a:extLst>
          </p:cNvPr>
          <p:cNvSpPr/>
          <p:nvPr/>
        </p:nvSpPr>
        <p:spPr bwMode="white">
          <a:xfrm>
            <a:off x="3424830" y="3803282"/>
            <a:ext cx="1790476" cy="29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83506F-054D-83F0-F082-F09242F7A956}"/>
              </a:ext>
            </a:extLst>
          </p:cNvPr>
          <p:cNvSpPr/>
          <p:nvPr/>
        </p:nvSpPr>
        <p:spPr bwMode="white">
          <a:xfrm>
            <a:off x="10424830" y="4261551"/>
            <a:ext cx="942857" cy="29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9AE05F-D878-2905-9E10-BF1EBCF6453F}"/>
              </a:ext>
            </a:extLst>
          </p:cNvPr>
          <p:cNvSpPr/>
          <p:nvPr/>
        </p:nvSpPr>
        <p:spPr bwMode="white">
          <a:xfrm>
            <a:off x="1015306" y="4738915"/>
            <a:ext cx="352380" cy="257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8E2D63-530D-A109-1E53-881B4D617214}"/>
              </a:ext>
            </a:extLst>
          </p:cNvPr>
          <p:cNvSpPr/>
          <p:nvPr/>
        </p:nvSpPr>
        <p:spPr bwMode="white">
          <a:xfrm>
            <a:off x="3272449" y="4719820"/>
            <a:ext cx="2133333" cy="29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81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2023-12-29T10:56:19Z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