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6" r:id="rId3"/>
    <p:sldId id="335" r:id="rId4"/>
    <p:sldId id="333" r:id="rId5"/>
    <p:sldId id="331" r:id="rId6"/>
    <p:sldId id="329" r:id="rId7"/>
    <p:sldId id="328" r:id="rId8"/>
    <p:sldId id="326" r:id="rId9"/>
  </p:sldIdLst>
  <p:sldSz cx="12192000" cy="6858000"/>
  <p:notesSz cx="6858000" cy="9144000"/>
  <p:custDataLst>
    <p:tags r:id="rId10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tags" Target="tags/tag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.png"/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C64765E-E9D9-552E-BA83-0F460D4D40DC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70891" b="44101"/>
          <a:stretch/>
        </p:blipFill>
        <p:spPr>
          <a:xfrm>
            <a:off x="3367962" y="2924944"/>
            <a:ext cx="5456076" cy="88995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A1FAEBAF-2DCF-06BE-C1BA-D722767D531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42269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534136091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DCDADD2D-2941-6CC6-18FA-93556D154FBD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3554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8DA2DD1-FCAF-6DDC-5E2B-E7AA455864DC}"/>
              </a:ext>
            </a:extLst>
          </p:cNvPr>
          <p:cNvSpPr/>
          <p:nvPr/>
        </p:nvSpPr>
        <p:spPr bwMode="white">
          <a:xfrm>
            <a:off x="8796190" y="1678967"/>
            <a:ext cx="619047" cy="2388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D4B14D5-B329-5E31-DCA8-97EF3469DBBC}"/>
              </a:ext>
            </a:extLst>
          </p:cNvPr>
          <p:cNvSpPr/>
          <p:nvPr/>
        </p:nvSpPr>
        <p:spPr bwMode="white">
          <a:xfrm>
            <a:off x="3091428" y="2242630"/>
            <a:ext cx="333333" cy="25794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6" name="img_16777215">
            <a:extLst>
              <a:ext uri="{FF2B5EF4-FFF2-40B4-BE49-F238E27FC236}">
                <a16:creationId xmlns:a16="http://schemas.microsoft.com/office/drawing/2014/main" id="{D7ED4D56-EE38-5D06-2354-A328A50BF8A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161037"/>
            <a:ext cx="10800000" cy="232805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5B3420B-DF5C-E0F7-0C40-69D52E9D4075}"/>
              </a:ext>
            </a:extLst>
          </p:cNvPr>
          <p:cNvSpPr/>
          <p:nvPr/>
        </p:nvSpPr>
        <p:spPr bwMode="white">
          <a:xfrm>
            <a:off x="2958095" y="3342319"/>
            <a:ext cx="885714" cy="2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1904D753-037E-DD07-5A2D-5D278F629D54}"/>
              </a:ext>
            </a:extLst>
          </p:cNvPr>
          <p:cNvSpPr/>
          <p:nvPr/>
        </p:nvSpPr>
        <p:spPr bwMode="white">
          <a:xfrm>
            <a:off x="5796190" y="3332778"/>
            <a:ext cx="885714" cy="26715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7568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90B8722B-7874-10E4-F945-1A41302C79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20856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E7DF3CB4-8964-EE73-4826-E2C1F2034841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864" y="3156589"/>
            <a:ext cx="10800000" cy="229336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5816058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A24FA3B-3D77-4A00-1E4A-25FE002A5E3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31263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A0A51555-651D-3323-563A-59DCC6E45C7C}"/>
              </a:ext>
            </a:extLst>
          </p:cNvPr>
          <p:cNvSpPr/>
          <p:nvPr/>
        </p:nvSpPr>
        <p:spPr bwMode="white">
          <a:xfrm>
            <a:off x="2500952" y="1755619"/>
            <a:ext cx="638095" cy="27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17F94F88-2406-18A3-481B-8B5186A1928A}"/>
              </a:ext>
            </a:extLst>
          </p:cNvPr>
          <p:cNvSpPr/>
          <p:nvPr/>
        </p:nvSpPr>
        <p:spPr bwMode="white">
          <a:xfrm>
            <a:off x="5053333" y="1765176"/>
            <a:ext cx="628571" cy="27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E8235EA-D8F2-02BA-553D-E012CB566864}"/>
              </a:ext>
            </a:extLst>
          </p:cNvPr>
          <p:cNvSpPr/>
          <p:nvPr/>
        </p:nvSpPr>
        <p:spPr bwMode="white">
          <a:xfrm>
            <a:off x="7577142" y="1755619"/>
            <a:ext cx="638095" cy="2866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74A616A-1160-7F39-49B8-29C5CE6BC7E2}"/>
              </a:ext>
            </a:extLst>
          </p:cNvPr>
          <p:cNvSpPr/>
          <p:nvPr/>
        </p:nvSpPr>
        <p:spPr bwMode="white">
          <a:xfrm>
            <a:off x="10120000" y="1755619"/>
            <a:ext cx="580952" cy="27713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F82930E6-A709-3E40-667E-907A23CA8834}"/>
              </a:ext>
            </a:extLst>
          </p:cNvPr>
          <p:cNvSpPr/>
          <p:nvPr/>
        </p:nvSpPr>
        <p:spPr bwMode="white">
          <a:xfrm>
            <a:off x="4891428" y="2911936"/>
            <a:ext cx="2685714" cy="26757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CFD9A15C-F192-3EA2-4348-39910F5A4803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415312"/>
            <a:ext cx="10800000" cy="277130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3E183089-4009-AC26-9D04-635269778D47}"/>
              </a:ext>
            </a:extLst>
          </p:cNvPr>
          <p:cNvSpPr/>
          <p:nvPr/>
        </p:nvSpPr>
        <p:spPr bwMode="white">
          <a:xfrm>
            <a:off x="6234285" y="3520430"/>
            <a:ext cx="828571" cy="22934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3FCE121B-B9B3-9889-8E30-EB3781DC4C82}"/>
              </a:ext>
            </a:extLst>
          </p:cNvPr>
          <p:cNvSpPr/>
          <p:nvPr/>
        </p:nvSpPr>
        <p:spPr bwMode="white">
          <a:xfrm>
            <a:off x="6434285" y="4619396"/>
            <a:ext cx="952380" cy="28668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2" name="矩形 11">
            <a:extLst>
              <a:ext uri="{FF2B5EF4-FFF2-40B4-BE49-F238E27FC236}">
                <a16:creationId xmlns:a16="http://schemas.microsoft.com/office/drawing/2014/main" id="{938F7C27-5BF5-E776-4317-0DAA6394FCC5}"/>
              </a:ext>
            </a:extLst>
          </p:cNvPr>
          <p:cNvSpPr/>
          <p:nvPr/>
        </p:nvSpPr>
        <p:spPr bwMode="white">
          <a:xfrm>
            <a:off x="1310476" y="5747031"/>
            <a:ext cx="8542857" cy="29624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35616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  <p:bldP spid="11" grpId="0" animBg="1"/>
      <p:bldP spid="12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62AFBA5D-3ED3-6C82-3D04-DD785449007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726766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3683B58-D01F-9F5A-3D1A-88381F350E93}"/>
              </a:ext>
            </a:extLst>
          </p:cNvPr>
          <p:cNvSpPr/>
          <p:nvPr/>
        </p:nvSpPr>
        <p:spPr bwMode="white">
          <a:xfrm>
            <a:off x="1329523" y="1658890"/>
            <a:ext cx="10019047" cy="2957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B6B9643B-464F-7C84-5C93-5F1D51A44759}"/>
              </a:ext>
            </a:extLst>
          </p:cNvPr>
          <p:cNvSpPr/>
          <p:nvPr/>
        </p:nvSpPr>
        <p:spPr bwMode="white">
          <a:xfrm>
            <a:off x="1043809" y="2240839"/>
            <a:ext cx="419047" cy="2671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5577918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7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32D81551-E998-C116-D41B-651E833751D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68522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pic>
        <p:nvPicPr>
          <p:cNvPr id="4" name="img_16777215">
            <a:extLst>
              <a:ext uri="{FF2B5EF4-FFF2-40B4-BE49-F238E27FC236}">
                <a16:creationId xmlns:a16="http://schemas.microsoft.com/office/drawing/2014/main" id="{FE16FF69-379C-606B-13EA-090D8FFEC17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4149080"/>
            <a:ext cx="10800000" cy="222783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1726314577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6874F4D-C500-EC42-527E-EEF59E5A155F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81370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874F761-8313-1090-36F4-72A301CF8A72}"/>
              </a:ext>
            </a:extLst>
          </p:cNvPr>
          <p:cNvSpPr/>
          <p:nvPr/>
        </p:nvSpPr>
        <p:spPr bwMode="white">
          <a:xfrm>
            <a:off x="10567619" y="2231013"/>
            <a:ext cx="304762" cy="28613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A963C603-19F2-1BEF-9CEF-D8765BF234A6}"/>
              </a:ext>
            </a:extLst>
          </p:cNvPr>
          <p:cNvSpPr/>
          <p:nvPr/>
        </p:nvSpPr>
        <p:spPr bwMode="white">
          <a:xfrm>
            <a:off x="10634285" y="2850982"/>
            <a:ext cx="219047" cy="1716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C95233C-1ADC-3E29-CC3D-71F6ED86449E}"/>
              </a:ext>
            </a:extLst>
          </p:cNvPr>
          <p:cNvSpPr/>
          <p:nvPr/>
        </p:nvSpPr>
        <p:spPr bwMode="white">
          <a:xfrm>
            <a:off x="10634285" y="3423261"/>
            <a:ext cx="209523" cy="1621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7" name="img_16777215">
            <a:extLst>
              <a:ext uri="{FF2B5EF4-FFF2-40B4-BE49-F238E27FC236}">
                <a16:creationId xmlns:a16="http://schemas.microsoft.com/office/drawing/2014/main" id="{8A2ACB01-3A8B-BF5E-3C13-3DD4D5111574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3776165"/>
            <a:ext cx="10800000" cy="278286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CED8B5FB-0EF3-6BAB-E56A-4B50C121E096}"/>
              </a:ext>
            </a:extLst>
          </p:cNvPr>
          <p:cNvSpPr/>
          <p:nvPr/>
        </p:nvSpPr>
        <p:spPr bwMode="white">
          <a:xfrm>
            <a:off x="1300952" y="5043704"/>
            <a:ext cx="10066666" cy="29544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C3BBF284-5539-C7AC-EB98-07F8177A0B3F}"/>
              </a:ext>
            </a:extLst>
          </p:cNvPr>
          <p:cNvSpPr/>
          <p:nvPr/>
        </p:nvSpPr>
        <p:spPr bwMode="white">
          <a:xfrm>
            <a:off x="911424" y="5585093"/>
            <a:ext cx="10446671" cy="3163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63710B22-76B0-0866-E237-FA663A99B427}"/>
              </a:ext>
            </a:extLst>
          </p:cNvPr>
          <p:cNvSpPr/>
          <p:nvPr/>
        </p:nvSpPr>
        <p:spPr bwMode="white">
          <a:xfrm>
            <a:off x="1024761" y="6177819"/>
            <a:ext cx="9571428" cy="28591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804062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8" grpId="0" animBg="1"/>
      <p:bldP spid="9" grpId="0" animBg="1"/>
      <p:bldP spid="10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8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8</vt:i4>
      </vt:variant>
    </vt:vector>
  </HeadingPairs>
  <TitlesOfParts>
    <vt:vector size="11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2023-12-29T11:14:16Z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