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829BD5-2C73-32A5-10C8-1979E1E65FA0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892" b="32983"/>
          <a:stretch/>
        </p:blipFill>
        <p:spPr>
          <a:xfrm>
            <a:off x="4499524" y="2780928"/>
            <a:ext cx="3192952" cy="9199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C7D2B8-9B8A-F55A-9752-AE72D5CF207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95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69F3EBB-7112-1A20-67C6-F55C62AE7B06}"/>
              </a:ext>
            </a:extLst>
          </p:cNvPr>
          <p:cNvSpPr/>
          <p:nvPr/>
        </p:nvSpPr>
        <p:spPr bwMode="white">
          <a:xfrm>
            <a:off x="6396190" y="1124470"/>
            <a:ext cx="238095" cy="228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A8DDFCB-F735-E617-DE13-8A11D2B630F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6912"/>
            <a:ext cx="10800000" cy="36518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5A856F-4240-2EC9-7137-10F309E877F0}"/>
              </a:ext>
            </a:extLst>
          </p:cNvPr>
          <p:cNvSpPr/>
          <p:nvPr/>
        </p:nvSpPr>
        <p:spPr bwMode="white">
          <a:xfrm>
            <a:off x="2272380" y="3294817"/>
            <a:ext cx="314285" cy="2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EBC05A-D82D-DDFD-CB2B-619F78541429}"/>
              </a:ext>
            </a:extLst>
          </p:cNvPr>
          <p:cNvSpPr/>
          <p:nvPr/>
        </p:nvSpPr>
        <p:spPr bwMode="white">
          <a:xfrm>
            <a:off x="5900952" y="3294817"/>
            <a:ext cx="314285" cy="2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925E345-0486-76C6-1738-A2D3268660B3}"/>
              </a:ext>
            </a:extLst>
          </p:cNvPr>
          <p:cNvSpPr/>
          <p:nvPr/>
        </p:nvSpPr>
        <p:spPr bwMode="white">
          <a:xfrm>
            <a:off x="8634285" y="3294817"/>
            <a:ext cx="266666" cy="28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40D18D-C8EC-A5FE-0665-A1A20EAD1669}"/>
              </a:ext>
            </a:extLst>
          </p:cNvPr>
          <p:cNvSpPr/>
          <p:nvPr/>
        </p:nvSpPr>
        <p:spPr bwMode="white">
          <a:xfrm>
            <a:off x="10120000" y="3304352"/>
            <a:ext cx="314285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F461FEC-63D7-6423-B40D-58674CFD94C4}"/>
              </a:ext>
            </a:extLst>
          </p:cNvPr>
          <p:cNvSpPr/>
          <p:nvPr/>
        </p:nvSpPr>
        <p:spPr bwMode="white">
          <a:xfrm>
            <a:off x="2558095" y="3828770"/>
            <a:ext cx="352380" cy="2479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8D9AF3A-FEB5-228C-F98B-999194A15C7A}"/>
              </a:ext>
            </a:extLst>
          </p:cNvPr>
          <p:cNvSpPr/>
          <p:nvPr/>
        </p:nvSpPr>
        <p:spPr bwMode="white">
          <a:xfrm>
            <a:off x="5310476" y="3819235"/>
            <a:ext cx="314285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4907847-F153-3C60-1684-9AC56C41990D}"/>
              </a:ext>
            </a:extLst>
          </p:cNvPr>
          <p:cNvSpPr/>
          <p:nvPr/>
        </p:nvSpPr>
        <p:spPr bwMode="white">
          <a:xfrm>
            <a:off x="8920000" y="3828770"/>
            <a:ext cx="333333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44B8CE1-A9FC-3A76-7B1E-03FB38B87C3E}"/>
              </a:ext>
            </a:extLst>
          </p:cNvPr>
          <p:cNvSpPr/>
          <p:nvPr/>
        </p:nvSpPr>
        <p:spPr bwMode="white">
          <a:xfrm>
            <a:off x="2996190" y="4334118"/>
            <a:ext cx="1209523" cy="27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36B10D5-4981-5CAD-38CC-811A03A63BEE}"/>
              </a:ext>
            </a:extLst>
          </p:cNvPr>
          <p:cNvSpPr/>
          <p:nvPr/>
        </p:nvSpPr>
        <p:spPr bwMode="white">
          <a:xfrm>
            <a:off x="11139047" y="4324583"/>
            <a:ext cx="419048" cy="28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311F17F-5A6B-FA96-3535-69FD77D30BB8}"/>
              </a:ext>
            </a:extLst>
          </p:cNvPr>
          <p:cNvSpPr/>
          <p:nvPr/>
        </p:nvSpPr>
        <p:spPr bwMode="white">
          <a:xfrm>
            <a:off x="1024761" y="4839466"/>
            <a:ext cx="942857" cy="295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06F6DF63-46F9-5B0A-0535-A9F95CE5238A}"/>
              </a:ext>
            </a:extLst>
          </p:cNvPr>
          <p:cNvSpPr/>
          <p:nvPr/>
        </p:nvSpPr>
        <p:spPr bwMode="white">
          <a:xfrm>
            <a:off x="3910476" y="5363884"/>
            <a:ext cx="1228571" cy="2765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3E20E9F-33E7-D1DC-66A9-909332E022F8}"/>
              </a:ext>
            </a:extLst>
          </p:cNvPr>
          <p:cNvSpPr/>
          <p:nvPr/>
        </p:nvSpPr>
        <p:spPr bwMode="white">
          <a:xfrm>
            <a:off x="1805714" y="5888302"/>
            <a:ext cx="1219047" cy="25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F59F523-CEC8-6C0A-A09A-E75ED20D7D18}"/>
              </a:ext>
            </a:extLst>
          </p:cNvPr>
          <p:cNvSpPr/>
          <p:nvPr/>
        </p:nvSpPr>
        <p:spPr bwMode="white">
          <a:xfrm>
            <a:off x="8586666" y="5878767"/>
            <a:ext cx="1238095" cy="2860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53173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C1F05B-A794-98CC-4EC4-1E25373B10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3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EE880E-E543-E2C7-3B72-91DD0AAD3079}"/>
              </a:ext>
            </a:extLst>
          </p:cNvPr>
          <p:cNvSpPr/>
          <p:nvPr/>
        </p:nvSpPr>
        <p:spPr bwMode="white">
          <a:xfrm>
            <a:off x="5872380" y="1650030"/>
            <a:ext cx="628571" cy="296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231B28-DEEB-F243-2A1F-701622D1669E}"/>
              </a:ext>
            </a:extLst>
          </p:cNvPr>
          <p:cNvSpPr/>
          <p:nvPr/>
        </p:nvSpPr>
        <p:spPr bwMode="white">
          <a:xfrm>
            <a:off x="5558095" y="2165715"/>
            <a:ext cx="628571" cy="2864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BFD95FA-A021-D9F2-0AAF-1C278D2A34D6}"/>
              </a:ext>
            </a:extLst>
          </p:cNvPr>
          <p:cNvSpPr/>
          <p:nvPr/>
        </p:nvSpPr>
        <p:spPr bwMode="white">
          <a:xfrm>
            <a:off x="7358095" y="2690949"/>
            <a:ext cx="647619" cy="276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1FB8C03-6EB6-CE68-AC80-76BED7157DC8}"/>
              </a:ext>
            </a:extLst>
          </p:cNvPr>
          <p:cNvSpPr/>
          <p:nvPr/>
        </p:nvSpPr>
        <p:spPr bwMode="white">
          <a:xfrm>
            <a:off x="8881904" y="3216184"/>
            <a:ext cx="600000" cy="25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4D29CAD-5A7F-C1EE-ED86-94641CFA00C2}"/>
              </a:ext>
            </a:extLst>
          </p:cNvPr>
          <p:cNvSpPr/>
          <p:nvPr/>
        </p:nvSpPr>
        <p:spPr bwMode="white">
          <a:xfrm>
            <a:off x="10424761" y="3206634"/>
            <a:ext cx="600000" cy="25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54494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220610-E45D-A5BF-FF1C-B4493774A82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43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75633EE-72F1-F179-91B2-B9AE1E2A44AB}"/>
              </a:ext>
            </a:extLst>
          </p:cNvPr>
          <p:cNvSpPr/>
          <p:nvPr/>
        </p:nvSpPr>
        <p:spPr bwMode="white">
          <a:xfrm>
            <a:off x="1320000" y="2134741"/>
            <a:ext cx="1980952" cy="2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A0EDEFE1-1EC6-F64D-9FFF-7D5617100FDD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33348"/>
            <a:ext cx="10800000" cy="2100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072D4D6-6465-279A-796C-387776CCFC48}"/>
              </a:ext>
            </a:extLst>
          </p:cNvPr>
          <p:cNvSpPr/>
          <p:nvPr/>
        </p:nvSpPr>
        <p:spPr bwMode="white">
          <a:xfrm>
            <a:off x="1320000" y="3688407"/>
            <a:ext cx="10238095" cy="295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35ADB55-B313-2E82-1377-ED0A31E29EAE}"/>
              </a:ext>
            </a:extLst>
          </p:cNvPr>
          <p:cNvSpPr/>
          <p:nvPr/>
        </p:nvSpPr>
        <p:spPr bwMode="white">
          <a:xfrm>
            <a:off x="1043809" y="4232526"/>
            <a:ext cx="752380" cy="257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1176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567C0C-A077-94A4-6EB7-AA9B765B12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07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855620-1DE9-C862-C2AE-5213C6F7FF1B}"/>
              </a:ext>
            </a:extLst>
          </p:cNvPr>
          <p:cNvSpPr/>
          <p:nvPr/>
        </p:nvSpPr>
        <p:spPr bwMode="white">
          <a:xfrm>
            <a:off x="3767619" y="1658515"/>
            <a:ext cx="1209523" cy="27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63CF99F-2D0F-600E-2706-6071B98EF535}"/>
              </a:ext>
            </a:extLst>
          </p:cNvPr>
          <p:cNvSpPr/>
          <p:nvPr/>
        </p:nvSpPr>
        <p:spPr bwMode="white">
          <a:xfrm>
            <a:off x="5910476" y="1648980"/>
            <a:ext cx="1209523" cy="286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132EC8-336B-5EE6-82D1-34789A1FD121}"/>
              </a:ext>
            </a:extLst>
          </p:cNvPr>
          <p:cNvSpPr/>
          <p:nvPr/>
        </p:nvSpPr>
        <p:spPr bwMode="white">
          <a:xfrm>
            <a:off x="8091428" y="1648980"/>
            <a:ext cx="1209523" cy="2765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515FE9D-946C-CDDE-68DC-B3CDD32A2A99}"/>
              </a:ext>
            </a:extLst>
          </p:cNvPr>
          <p:cNvSpPr/>
          <p:nvPr/>
        </p:nvSpPr>
        <p:spPr bwMode="white">
          <a:xfrm>
            <a:off x="4415238" y="2716892"/>
            <a:ext cx="219047" cy="219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314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2023-12-30T01:03:18Z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