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3" r:id="rId6"/>
    <p:sldId id="331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6FEB96-C716-2BA5-4F2C-2B40DDD3FE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7543"/>
          <a:stretch/>
        </p:blipFill>
        <p:spPr>
          <a:xfrm>
            <a:off x="3575720" y="2924944"/>
            <a:ext cx="5198086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C9D9AF-38D4-D247-A787-3B9A9BCA2D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0094C24-C7EA-63BF-58C9-27F0D2D4422F}"/>
              </a:ext>
            </a:extLst>
          </p:cNvPr>
          <p:cNvSpPr/>
          <p:nvPr/>
        </p:nvSpPr>
        <p:spPr bwMode="white">
          <a:xfrm>
            <a:off x="1367619" y="1611650"/>
            <a:ext cx="228571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696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E09251-EC13-8C5A-9A95-F87C45C732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49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44761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5E2DC2-2D7A-EF43-C099-4F7EBA42F58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2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59590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DC987C-2516-493F-EE82-239F39A0D5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132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8DC549-E71A-88ED-311C-D25FECF3558A}"/>
              </a:ext>
            </a:extLst>
          </p:cNvPr>
          <p:cNvSpPr/>
          <p:nvPr/>
        </p:nvSpPr>
        <p:spPr bwMode="white">
          <a:xfrm>
            <a:off x="1300952" y="3451751"/>
            <a:ext cx="3047619" cy="57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6775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5C1D9C-F260-2B0C-5FE9-19D047170A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3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FD82E82-465F-8C61-02B6-4B890C30C1A2}"/>
              </a:ext>
            </a:extLst>
          </p:cNvPr>
          <p:cNvSpPr/>
          <p:nvPr/>
        </p:nvSpPr>
        <p:spPr bwMode="white">
          <a:xfrm>
            <a:off x="2710476" y="2410683"/>
            <a:ext cx="1019047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C86AFA-DFD1-BEBD-4349-B45CA8CE9925}"/>
              </a:ext>
            </a:extLst>
          </p:cNvPr>
          <p:cNvSpPr/>
          <p:nvPr/>
        </p:nvSpPr>
        <p:spPr bwMode="white">
          <a:xfrm>
            <a:off x="4224761" y="2420211"/>
            <a:ext cx="780952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4C8107F-64FA-EEB5-2297-A0352357F3B9}"/>
              </a:ext>
            </a:extLst>
          </p:cNvPr>
          <p:cNvSpPr/>
          <p:nvPr/>
        </p:nvSpPr>
        <p:spPr bwMode="white">
          <a:xfrm>
            <a:off x="6834285" y="2401155"/>
            <a:ext cx="1542857" cy="238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159210-0243-3B24-B325-91BBE066C006}"/>
              </a:ext>
            </a:extLst>
          </p:cNvPr>
          <p:cNvSpPr/>
          <p:nvPr/>
        </p:nvSpPr>
        <p:spPr bwMode="white">
          <a:xfrm>
            <a:off x="2710476" y="2934707"/>
            <a:ext cx="1019047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E97901E-731C-37FC-278E-C859E94B8014}"/>
              </a:ext>
            </a:extLst>
          </p:cNvPr>
          <p:cNvSpPr/>
          <p:nvPr/>
        </p:nvSpPr>
        <p:spPr bwMode="white">
          <a:xfrm>
            <a:off x="8929523" y="2868013"/>
            <a:ext cx="780953" cy="247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16B3392-B400-CF48-BDCB-4488495487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5897"/>
            <a:ext cx="10800000" cy="10599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62CF68F-3490-4277-CD29-26E01A1C6B71}"/>
              </a:ext>
            </a:extLst>
          </p:cNvPr>
          <p:cNvSpPr/>
          <p:nvPr/>
        </p:nvSpPr>
        <p:spPr bwMode="white">
          <a:xfrm>
            <a:off x="4605714" y="3668683"/>
            <a:ext cx="1533333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9606FC7-72F3-6022-CF7E-8D594A823531}"/>
              </a:ext>
            </a:extLst>
          </p:cNvPr>
          <p:cNvSpPr/>
          <p:nvPr/>
        </p:nvSpPr>
        <p:spPr bwMode="white">
          <a:xfrm>
            <a:off x="8196190" y="3668683"/>
            <a:ext cx="923808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1F1EC77-3340-B737-FA7E-C104AF5C6274}"/>
              </a:ext>
            </a:extLst>
          </p:cNvPr>
          <p:cNvSpPr/>
          <p:nvPr/>
        </p:nvSpPr>
        <p:spPr bwMode="white">
          <a:xfrm>
            <a:off x="9967619" y="3678232"/>
            <a:ext cx="952380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042902F-F799-B8E8-7DB4-484562197B97}"/>
              </a:ext>
            </a:extLst>
          </p:cNvPr>
          <p:cNvSpPr/>
          <p:nvPr/>
        </p:nvSpPr>
        <p:spPr bwMode="white">
          <a:xfrm>
            <a:off x="7148571" y="4174789"/>
            <a:ext cx="619046" cy="29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3638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3DB42-383A-2B7F-B2B8-DB218B11E8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CCC13C-0481-F73F-A60E-C3FF02EE587C}"/>
              </a:ext>
            </a:extLst>
          </p:cNvPr>
          <p:cNvSpPr/>
          <p:nvPr/>
        </p:nvSpPr>
        <p:spPr bwMode="white">
          <a:xfrm>
            <a:off x="7634285" y="1114890"/>
            <a:ext cx="247619" cy="228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904571-F331-6681-182E-513C9BFE5978}"/>
              </a:ext>
            </a:extLst>
          </p:cNvPr>
          <p:cNvSpPr/>
          <p:nvPr/>
        </p:nvSpPr>
        <p:spPr bwMode="white">
          <a:xfrm>
            <a:off x="1310476" y="3115363"/>
            <a:ext cx="7638095" cy="2953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51364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E58B2A-770D-1742-BFC9-58B876620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031213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F0F77F-C2E1-0867-7ABD-46996702C0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0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73E688B-AD38-0325-5EBC-CCA0C9AC4AB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2642"/>
            <a:ext cx="10800000" cy="257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769881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DC9699-B794-BC75-BD05-5EA83C734E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37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018854-B071-A8F4-A9FD-889D8E8FF4A0}"/>
              </a:ext>
            </a:extLst>
          </p:cNvPr>
          <p:cNvSpPr/>
          <p:nvPr/>
        </p:nvSpPr>
        <p:spPr bwMode="white">
          <a:xfrm>
            <a:off x="2567239" y="1639247"/>
            <a:ext cx="2601801" cy="2859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51E525-A717-1829-7399-BA4E0414F734}"/>
              </a:ext>
            </a:extLst>
          </p:cNvPr>
          <p:cNvSpPr/>
          <p:nvPr/>
        </p:nvSpPr>
        <p:spPr bwMode="white">
          <a:xfrm>
            <a:off x="8196190" y="1648780"/>
            <a:ext cx="3019046" cy="2764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4D1F8-BA13-5527-A30D-F3D37D5203F1}"/>
              </a:ext>
            </a:extLst>
          </p:cNvPr>
          <p:cNvSpPr/>
          <p:nvPr/>
        </p:nvSpPr>
        <p:spPr bwMode="white">
          <a:xfrm>
            <a:off x="6424761" y="2277899"/>
            <a:ext cx="266666" cy="219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38AB87E-403C-68BF-8387-86F03424591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55725"/>
            <a:ext cx="10800000" cy="15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C3257A-66A0-6F27-F5BB-8221622198D8}"/>
              </a:ext>
            </a:extLst>
          </p:cNvPr>
          <p:cNvSpPr/>
          <p:nvPr/>
        </p:nvSpPr>
        <p:spPr bwMode="white">
          <a:xfrm>
            <a:off x="9186666" y="4787749"/>
            <a:ext cx="2180952" cy="27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3755B1D-CF66-CF73-8F0E-2A46AECBC5F0}"/>
              </a:ext>
            </a:extLst>
          </p:cNvPr>
          <p:cNvSpPr/>
          <p:nvPr/>
        </p:nvSpPr>
        <p:spPr bwMode="white">
          <a:xfrm>
            <a:off x="1005714" y="5295283"/>
            <a:ext cx="2380952" cy="27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DF16DC0-8B37-3392-1DF9-14D7860ED3A4}"/>
              </a:ext>
            </a:extLst>
          </p:cNvPr>
          <p:cNvSpPr/>
          <p:nvPr/>
        </p:nvSpPr>
        <p:spPr bwMode="white">
          <a:xfrm>
            <a:off x="5043809" y="5295283"/>
            <a:ext cx="2133333" cy="277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9387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2023-12-29T08:44:17Z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