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1164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84389D-E9AF-7993-BFB2-9063FEDAE31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893"/>
          <a:stretch/>
        </p:blipFill>
        <p:spPr>
          <a:xfrm>
            <a:off x="4296000" y="1628800"/>
            <a:ext cx="3600000" cy="12252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3393493-4231-DE00-61ED-9FFAD113862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560" b="22215"/>
          <a:stretch/>
        </p:blipFill>
        <p:spPr>
          <a:xfrm>
            <a:off x="4583832" y="3724026"/>
            <a:ext cx="3024336" cy="830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4D30886-E73F-D7A8-EB9B-24EECA32CA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90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DE8EC7-444E-0667-C0DF-A203F5DE6512}"/>
              </a:ext>
            </a:extLst>
          </p:cNvPr>
          <p:cNvSpPr/>
          <p:nvPr/>
        </p:nvSpPr>
        <p:spPr bwMode="white">
          <a:xfrm>
            <a:off x="6662857" y="1133921"/>
            <a:ext cx="219047" cy="228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5432EAD-C2A0-0F1F-E221-F8659DBB8C7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124499"/>
            <a:ext cx="10800000" cy="3025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203696" y="2652370"/>
            <a:ext cx="756000" cy="7481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320136" y="2641381"/>
            <a:ext cx="1494000" cy="75911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187472" y="3501008"/>
            <a:ext cx="1494000" cy="75911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444056" y="3492438"/>
            <a:ext cx="1494000" cy="75911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892328" y="3492438"/>
            <a:ext cx="1494000" cy="759114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07768" y="4340241"/>
            <a:ext cx="2232000" cy="776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021124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17BAF3-9F18-A418-1C18-EE5FFF72BF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23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7186724-7787-24E9-F1BC-DA696B399822}"/>
              </a:ext>
            </a:extLst>
          </p:cNvPr>
          <p:cNvSpPr/>
          <p:nvPr/>
        </p:nvSpPr>
        <p:spPr bwMode="white">
          <a:xfrm>
            <a:off x="7005714" y="1745144"/>
            <a:ext cx="600000" cy="267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3837F2-2C98-F2CE-F44F-0F3ABAECD9E5}"/>
              </a:ext>
            </a:extLst>
          </p:cNvPr>
          <p:cNvSpPr/>
          <p:nvPr/>
        </p:nvSpPr>
        <p:spPr bwMode="white">
          <a:xfrm>
            <a:off x="5205714" y="2193758"/>
            <a:ext cx="609523" cy="276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655E245-D250-1173-CDC9-EBE0044C0966}"/>
              </a:ext>
            </a:extLst>
          </p:cNvPr>
          <p:cNvSpPr/>
          <p:nvPr/>
        </p:nvSpPr>
        <p:spPr bwMode="white">
          <a:xfrm>
            <a:off x="5500952" y="2642373"/>
            <a:ext cx="647619" cy="276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2688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68360B-404E-A413-F38B-125A6A7196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6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FC3423C-4856-6068-40D7-7002C621F961}"/>
              </a:ext>
            </a:extLst>
          </p:cNvPr>
          <p:cNvSpPr/>
          <p:nvPr/>
        </p:nvSpPr>
        <p:spPr bwMode="white">
          <a:xfrm>
            <a:off x="10291428" y="2454232"/>
            <a:ext cx="628571" cy="277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92C5F36-A8F8-FB1E-5BE1-A0C446A2ED13}"/>
              </a:ext>
            </a:extLst>
          </p:cNvPr>
          <p:cNvSpPr/>
          <p:nvPr/>
        </p:nvSpPr>
        <p:spPr bwMode="white">
          <a:xfrm>
            <a:off x="1348571" y="2894120"/>
            <a:ext cx="571428" cy="286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1E64BD3-27F9-B4F8-3430-56916B51DCF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29689"/>
            <a:ext cx="10800000" cy="26479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BD3E9D6-4A59-3F42-20B5-F393F1497C96}"/>
              </a:ext>
            </a:extLst>
          </p:cNvPr>
          <p:cNvSpPr/>
          <p:nvPr/>
        </p:nvSpPr>
        <p:spPr bwMode="white">
          <a:xfrm>
            <a:off x="10415238" y="3453514"/>
            <a:ext cx="647619" cy="2286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69816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72FDC5-5477-A87F-1781-917D423D15E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56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6E66E66-B26A-75CF-175B-492BE3F8C197}"/>
              </a:ext>
            </a:extLst>
          </p:cNvPr>
          <p:cNvSpPr/>
          <p:nvPr/>
        </p:nvSpPr>
        <p:spPr bwMode="white">
          <a:xfrm>
            <a:off x="7529523" y="1554231"/>
            <a:ext cx="561904" cy="238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30C069-75E2-5B28-5E22-DA790BD4D044}"/>
              </a:ext>
            </a:extLst>
          </p:cNvPr>
          <p:cNvSpPr/>
          <p:nvPr/>
        </p:nvSpPr>
        <p:spPr bwMode="white">
          <a:xfrm>
            <a:off x="4596190" y="2184187"/>
            <a:ext cx="590476" cy="2386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30381C9-0F4E-FA1E-ABF2-2F96CA16169A}"/>
              </a:ext>
            </a:extLst>
          </p:cNvPr>
          <p:cNvSpPr/>
          <p:nvPr/>
        </p:nvSpPr>
        <p:spPr bwMode="white">
          <a:xfrm>
            <a:off x="5777142" y="2251000"/>
            <a:ext cx="571428" cy="257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07288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2023-12-29T10:54:30Z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