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A61367-0EDB-76C3-051B-D8A557206A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893" b="12702"/>
          <a:stretch/>
        </p:blipFill>
        <p:spPr>
          <a:xfrm>
            <a:off x="4296000" y="2148317"/>
            <a:ext cx="3600000" cy="2561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DD2038-6B10-6528-8092-CB2CCBFD81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498215F-752C-522C-457C-4A80B657D204}"/>
              </a:ext>
            </a:extLst>
          </p:cNvPr>
          <p:cNvSpPr/>
          <p:nvPr/>
        </p:nvSpPr>
        <p:spPr bwMode="white">
          <a:xfrm>
            <a:off x="2100952" y="1658435"/>
            <a:ext cx="619047" cy="257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DD44EE-3A6D-F51E-2F83-00B45A72C392}"/>
              </a:ext>
            </a:extLst>
          </p:cNvPr>
          <p:cNvSpPr/>
          <p:nvPr/>
        </p:nvSpPr>
        <p:spPr bwMode="white">
          <a:xfrm>
            <a:off x="5205714" y="1648901"/>
            <a:ext cx="638095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ABB26B-2456-CFE4-8FC6-FFD6E345E769}"/>
              </a:ext>
            </a:extLst>
          </p:cNvPr>
          <p:cNvSpPr/>
          <p:nvPr/>
        </p:nvSpPr>
        <p:spPr bwMode="white">
          <a:xfrm>
            <a:off x="8339047" y="1648901"/>
            <a:ext cx="619047" cy="28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7AA768-782F-7A0A-AB3D-EA8658A07961}"/>
              </a:ext>
            </a:extLst>
          </p:cNvPr>
          <p:cNvSpPr/>
          <p:nvPr/>
        </p:nvSpPr>
        <p:spPr bwMode="white">
          <a:xfrm>
            <a:off x="2100952" y="2192329"/>
            <a:ext cx="609523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7E0369B-31F6-B73B-E7CD-AD5F1D6A512E}"/>
              </a:ext>
            </a:extLst>
          </p:cNvPr>
          <p:cNvSpPr/>
          <p:nvPr/>
        </p:nvSpPr>
        <p:spPr bwMode="white">
          <a:xfrm>
            <a:off x="5205714" y="2182795"/>
            <a:ext cx="628571" cy="2955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BDACE6-144C-269F-9E39-F2EB94CC4C3B}"/>
              </a:ext>
            </a:extLst>
          </p:cNvPr>
          <p:cNvSpPr/>
          <p:nvPr/>
        </p:nvSpPr>
        <p:spPr bwMode="white">
          <a:xfrm>
            <a:off x="8348571" y="2182795"/>
            <a:ext cx="628571" cy="3050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A6BA654-CCCF-C639-B368-D3A577E153ED}"/>
              </a:ext>
            </a:extLst>
          </p:cNvPr>
          <p:cNvSpPr/>
          <p:nvPr/>
        </p:nvSpPr>
        <p:spPr bwMode="white">
          <a:xfrm>
            <a:off x="2081904" y="2716690"/>
            <a:ext cx="638095" cy="266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09F96F-AF3E-5E88-43DF-D3AEBAE0576B}"/>
              </a:ext>
            </a:extLst>
          </p:cNvPr>
          <p:cNvSpPr/>
          <p:nvPr/>
        </p:nvSpPr>
        <p:spPr bwMode="white">
          <a:xfrm>
            <a:off x="5205714" y="2716690"/>
            <a:ext cx="647619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6C3FA63-71C8-4599-86BE-C24A0AC66933}"/>
              </a:ext>
            </a:extLst>
          </p:cNvPr>
          <p:cNvSpPr/>
          <p:nvPr/>
        </p:nvSpPr>
        <p:spPr bwMode="white">
          <a:xfrm>
            <a:off x="8329523" y="2716690"/>
            <a:ext cx="638096" cy="28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7017BA6-F469-0C32-0CB5-87F50E70CBE1}"/>
              </a:ext>
            </a:extLst>
          </p:cNvPr>
          <p:cNvSpPr/>
          <p:nvPr/>
        </p:nvSpPr>
        <p:spPr bwMode="white">
          <a:xfrm>
            <a:off x="2091428" y="3269652"/>
            <a:ext cx="638095" cy="247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EBDC5D6-927F-BD99-E3D7-0FB196AA0CD5}"/>
              </a:ext>
            </a:extLst>
          </p:cNvPr>
          <p:cNvSpPr/>
          <p:nvPr/>
        </p:nvSpPr>
        <p:spPr bwMode="white">
          <a:xfrm>
            <a:off x="5205714" y="3260118"/>
            <a:ext cx="600000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045335B-0CAA-2AA2-9FA0-D14FE972F6AF}"/>
              </a:ext>
            </a:extLst>
          </p:cNvPr>
          <p:cNvSpPr/>
          <p:nvPr/>
        </p:nvSpPr>
        <p:spPr bwMode="white">
          <a:xfrm>
            <a:off x="8348571" y="3260118"/>
            <a:ext cx="619047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7591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AFD203-856F-A667-0E00-9CDB8F479A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59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05832" y="1680712"/>
            <a:ext cx="648000" cy="6399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08184" y="1680712"/>
            <a:ext cx="1260000" cy="642037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07421" y="2504811"/>
            <a:ext cx="1260000" cy="642037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824192" y="2515897"/>
            <a:ext cx="1260000" cy="642037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765472" y="3356992"/>
            <a:ext cx="1260000" cy="642037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49832" y="3351218"/>
            <a:ext cx="1260000" cy="642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6350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B4344D-883B-6841-786A-27A99A129FF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74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5CEA6F-857C-C4FA-A560-38E6F2CCBDEC}"/>
              </a:ext>
            </a:extLst>
          </p:cNvPr>
          <p:cNvSpPr/>
          <p:nvPr/>
        </p:nvSpPr>
        <p:spPr bwMode="white">
          <a:xfrm>
            <a:off x="5196190" y="2212581"/>
            <a:ext cx="352380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6B5325A-BE8A-65CA-1137-8A5BF2FA587B}"/>
              </a:ext>
            </a:extLst>
          </p:cNvPr>
          <p:cNvSpPr/>
          <p:nvPr/>
        </p:nvSpPr>
        <p:spPr bwMode="white">
          <a:xfrm>
            <a:off x="5196190" y="2746986"/>
            <a:ext cx="352380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C83C62-78CF-69BD-B72C-EA633337A96F}"/>
              </a:ext>
            </a:extLst>
          </p:cNvPr>
          <p:cNvSpPr/>
          <p:nvPr/>
        </p:nvSpPr>
        <p:spPr bwMode="white">
          <a:xfrm>
            <a:off x="3700952" y="3290933"/>
            <a:ext cx="352380" cy="295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4272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5E31508-2897-F9B2-ECA3-86BC9EFA720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00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11CBD01-91E4-0BA5-AFD5-5E59BDACD6E7}"/>
              </a:ext>
            </a:extLst>
          </p:cNvPr>
          <p:cNvSpPr/>
          <p:nvPr/>
        </p:nvSpPr>
        <p:spPr bwMode="white">
          <a:xfrm>
            <a:off x="2120000" y="1696670"/>
            <a:ext cx="295238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DBCC81-12D5-CC2F-19B0-2EDE69EC8DDB}"/>
              </a:ext>
            </a:extLst>
          </p:cNvPr>
          <p:cNvSpPr/>
          <p:nvPr/>
        </p:nvSpPr>
        <p:spPr bwMode="white">
          <a:xfrm>
            <a:off x="3015238" y="1687134"/>
            <a:ext cx="323809" cy="238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021D60-58A2-2511-C0C8-D1AC0535BF64}"/>
              </a:ext>
            </a:extLst>
          </p:cNvPr>
          <p:cNvSpPr/>
          <p:nvPr/>
        </p:nvSpPr>
        <p:spPr bwMode="white">
          <a:xfrm>
            <a:off x="5396190" y="1668064"/>
            <a:ext cx="342857" cy="28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0B0AA56-6B63-7AE4-FCC4-2076C208B705}"/>
              </a:ext>
            </a:extLst>
          </p:cNvPr>
          <p:cNvSpPr/>
          <p:nvPr/>
        </p:nvSpPr>
        <p:spPr bwMode="white">
          <a:xfrm>
            <a:off x="6596190" y="1668064"/>
            <a:ext cx="323809" cy="2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103B6BF-2534-9D44-5FA8-A1B6CC3FCBAF}"/>
              </a:ext>
            </a:extLst>
          </p:cNvPr>
          <p:cNvSpPr/>
          <p:nvPr/>
        </p:nvSpPr>
        <p:spPr bwMode="white">
          <a:xfrm>
            <a:off x="8700952" y="1677599"/>
            <a:ext cx="304761" cy="2669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C2A6DF-E9D1-7210-1D6A-12ED14F400C6}"/>
              </a:ext>
            </a:extLst>
          </p:cNvPr>
          <p:cNvSpPr/>
          <p:nvPr/>
        </p:nvSpPr>
        <p:spPr bwMode="white">
          <a:xfrm>
            <a:off x="9605714" y="1687134"/>
            <a:ext cx="323809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1CEF0AC-F974-4DA8-6623-F0E5A9BA96D9}"/>
              </a:ext>
            </a:extLst>
          </p:cNvPr>
          <p:cNvSpPr/>
          <p:nvPr/>
        </p:nvSpPr>
        <p:spPr bwMode="white">
          <a:xfrm>
            <a:off x="1510476" y="2230637"/>
            <a:ext cx="304761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8A7A1C6-8612-5E95-2444-09E142C211E9}"/>
              </a:ext>
            </a:extLst>
          </p:cNvPr>
          <p:cNvSpPr/>
          <p:nvPr/>
        </p:nvSpPr>
        <p:spPr bwMode="white">
          <a:xfrm>
            <a:off x="2434285" y="2211567"/>
            <a:ext cx="266666" cy="276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4570217-E238-F7BE-0924-660D35056016}"/>
              </a:ext>
            </a:extLst>
          </p:cNvPr>
          <p:cNvSpPr/>
          <p:nvPr/>
        </p:nvSpPr>
        <p:spPr bwMode="white">
          <a:xfrm>
            <a:off x="5710476" y="2240172"/>
            <a:ext cx="285714" cy="219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64E42D2-8E48-52B6-00F6-E0650441B7E4}"/>
              </a:ext>
            </a:extLst>
          </p:cNvPr>
          <p:cNvSpPr/>
          <p:nvPr/>
        </p:nvSpPr>
        <p:spPr bwMode="white">
          <a:xfrm>
            <a:off x="6605714" y="2202032"/>
            <a:ext cx="285714" cy="2955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3CFCCC9-EA3E-BF0D-B796-3BBB33501B01}"/>
              </a:ext>
            </a:extLst>
          </p:cNvPr>
          <p:cNvSpPr/>
          <p:nvPr/>
        </p:nvSpPr>
        <p:spPr bwMode="white">
          <a:xfrm>
            <a:off x="8986666" y="2230637"/>
            <a:ext cx="323809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2B00365-C108-10B6-4020-04CF62170D40}"/>
              </a:ext>
            </a:extLst>
          </p:cNvPr>
          <p:cNvSpPr/>
          <p:nvPr/>
        </p:nvSpPr>
        <p:spPr bwMode="white">
          <a:xfrm>
            <a:off x="10186666" y="2221102"/>
            <a:ext cx="333333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3BB9BD8-1264-05A5-F067-EFC179EF7710}"/>
              </a:ext>
            </a:extLst>
          </p:cNvPr>
          <p:cNvSpPr/>
          <p:nvPr/>
        </p:nvSpPr>
        <p:spPr bwMode="white">
          <a:xfrm>
            <a:off x="1520000" y="2755069"/>
            <a:ext cx="295238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DDA29E5-1084-8B40-12E0-DCFCC6D66497}"/>
              </a:ext>
            </a:extLst>
          </p:cNvPr>
          <p:cNvSpPr/>
          <p:nvPr/>
        </p:nvSpPr>
        <p:spPr bwMode="white">
          <a:xfrm>
            <a:off x="2405714" y="2764604"/>
            <a:ext cx="342857" cy="228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F919BEE-6B68-669F-6C72-8A1BA3A9B86F}"/>
              </a:ext>
            </a:extLst>
          </p:cNvPr>
          <p:cNvSpPr/>
          <p:nvPr/>
        </p:nvSpPr>
        <p:spPr bwMode="white">
          <a:xfrm>
            <a:off x="5691428" y="2755069"/>
            <a:ext cx="333333" cy="2479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DD5880E-9CB2-54F6-ACF4-EDF8496402FC}"/>
              </a:ext>
            </a:extLst>
          </p:cNvPr>
          <p:cNvSpPr/>
          <p:nvPr/>
        </p:nvSpPr>
        <p:spPr bwMode="white">
          <a:xfrm>
            <a:off x="6596190" y="2774140"/>
            <a:ext cx="333333" cy="2097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8411F62-C8C8-FC94-DBA7-CB80A56B592E}"/>
              </a:ext>
            </a:extLst>
          </p:cNvPr>
          <p:cNvSpPr/>
          <p:nvPr/>
        </p:nvSpPr>
        <p:spPr bwMode="white">
          <a:xfrm>
            <a:off x="9281904" y="2735999"/>
            <a:ext cx="352380" cy="28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B2A4436-F73C-9955-E94E-DC1750176E10}"/>
              </a:ext>
            </a:extLst>
          </p:cNvPr>
          <p:cNvSpPr/>
          <p:nvPr/>
        </p:nvSpPr>
        <p:spPr bwMode="white">
          <a:xfrm>
            <a:off x="10196190" y="2755069"/>
            <a:ext cx="295238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07A4F280-7D86-B1C3-65D6-E898BBDF46C7}"/>
              </a:ext>
            </a:extLst>
          </p:cNvPr>
          <p:cNvSpPr/>
          <p:nvPr/>
        </p:nvSpPr>
        <p:spPr bwMode="white">
          <a:xfrm>
            <a:off x="3424761" y="3279502"/>
            <a:ext cx="1190476" cy="2860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56C12AA9-AA7F-1B05-51CC-6C8347794AB6}"/>
              </a:ext>
            </a:extLst>
          </p:cNvPr>
          <p:cNvSpPr/>
          <p:nvPr/>
        </p:nvSpPr>
        <p:spPr bwMode="white">
          <a:xfrm>
            <a:off x="8510476" y="3832539"/>
            <a:ext cx="1209523" cy="2574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74800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A3A1A4-F39C-C444-ECF8-47B9AE53F3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02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F738E4-7D6E-E70F-69C5-3A77C8F46093}"/>
              </a:ext>
            </a:extLst>
          </p:cNvPr>
          <p:cNvSpPr/>
          <p:nvPr/>
        </p:nvSpPr>
        <p:spPr bwMode="white">
          <a:xfrm>
            <a:off x="3729523" y="2230172"/>
            <a:ext cx="571428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B69551E-F87A-6C8E-599D-3F62E708D75C}"/>
              </a:ext>
            </a:extLst>
          </p:cNvPr>
          <p:cNvSpPr/>
          <p:nvPr/>
        </p:nvSpPr>
        <p:spPr bwMode="white">
          <a:xfrm>
            <a:off x="5958095" y="2220641"/>
            <a:ext cx="638095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CFC5B20-9B1D-6767-8E35-350AF8425753}"/>
              </a:ext>
            </a:extLst>
          </p:cNvPr>
          <p:cNvSpPr/>
          <p:nvPr/>
        </p:nvSpPr>
        <p:spPr bwMode="white">
          <a:xfrm>
            <a:off x="3596190" y="2754411"/>
            <a:ext cx="609523" cy="276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5749DE-54A3-FC42-E892-BF2A43385D54}"/>
              </a:ext>
            </a:extLst>
          </p:cNvPr>
          <p:cNvSpPr/>
          <p:nvPr/>
        </p:nvSpPr>
        <p:spPr bwMode="white">
          <a:xfrm>
            <a:off x="7158095" y="2754411"/>
            <a:ext cx="580952" cy="2859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5FDB5D9-953A-6FDF-7574-38D2A60D09FB}"/>
              </a:ext>
            </a:extLst>
          </p:cNvPr>
          <p:cNvSpPr/>
          <p:nvPr/>
        </p:nvSpPr>
        <p:spPr bwMode="white">
          <a:xfrm>
            <a:off x="8520000" y="2754411"/>
            <a:ext cx="619047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D42AEF-A64E-827A-9D1F-006CB86D5085}"/>
              </a:ext>
            </a:extLst>
          </p:cNvPr>
          <p:cNvSpPr/>
          <p:nvPr/>
        </p:nvSpPr>
        <p:spPr bwMode="white">
          <a:xfrm>
            <a:off x="9862857" y="2754411"/>
            <a:ext cx="590476" cy="2668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84408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2023-12-29T12:51:55Z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